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72" r:id="rId9"/>
  </p:sldIdLst>
  <p:sldSz cx="21945600" cy="7315200"/>
  <p:notesSz cx="6858000" cy="9144000"/>
  <p:embeddedFontLst>
    <p:embeddedFont>
      <p:font typeface="Raleway" pitchFamily="2" charset="-52"/>
      <p:regular r:id="rId11"/>
      <p:bold r:id="rId12"/>
    </p:embeddedFont>
    <p:embeddedFont>
      <p:font typeface="Raleway ExtraLight" panose="020F0502020204030204" pitchFamily="2" charset="-52"/>
      <p:regular r:id="rId13"/>
    </p:embeddedFont>
  </p:embeddedFontLst>
  <p:defaultTextStyle>
    <a:defPPr lvl="0">
      <a:defRPr lang="en-US"/>
    </a:defPPr>
    <a:lvl1pPr marL="0" lvl="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8018" lvl="2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6039" lvl="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4053" lvl="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8064" userDrawn="1">
          <p15:clr>
            <a:srgbClr val="A4A3A4"/>
          </p15:clr>
        </p15:guide>
        <p15:guide id="5" pos="12240" userDrawn="1">
          <p15:clr>
            <a:srgbClr val="A4A3A4"/>
          </p15:clr>
        </p15:guide>
        <p15:guide id="6" orient="horz" pos="528" userDrawn="1">
          <p15:clr>
            <a:srgbClr val="A4A3A4"/>
          </p15:clr>
        </p15:guide>
        <p15:guide id="7" orient="horz" pos="4080" userDrawn="1">
          <p15:clr>
            <a:srgbClr val="A4A3A4"/>
          </p15:clr>
        </p15:guide>
        <p15:guide id="8" orient="horz" pos="2016" userDrawn="1">
          <p15:clr>
            <a:srgbClr val="A4A3A4"/>
          </p15:clr>
        </p15:guide>
        <p15:guide id="9" orient="horz" pos="2880" userDrawn="1">
          <p15:clr>
            <a:srgbClr val="A4A3A4"/>
          </p15:clr>
        </p15:guide>
        <p15:guide id="11" pos="13056" userDrawn="1">
          <p15:clr>
            <a:srgbClr val="A4A3A4"/>
          </p15:clr>
        </p15:guide>
        <p15:guide id="1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7D"/>
    <a:srgbClr val="18BF28"/>
    <a:srgbClr val="FFFFFF"/>
    <a:srgbClr val="24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77577" autoAdjust="0"/>
  </p:normalViewPr>
  <p:slideViewPr>
    <p:cSldViewPr>
      <p:cViewPr varScale="1">
        <p:scale>
          <a:sx n="71" d="100"/>
          <a:sy n="71" d="100"/>
        </p:scale>
        <p:origin x="102" y="162"/>
      </p:cViewPr>
      <p:guideLst>
        <p:guide pos="8064"/>
        <p:guide pos="12240"/>
        <p:guide orient="horz" pos="528"/>
        <p:guide orient="horz" pos="4080"/>
        <p:guide orient="horz" pos="2016"/>
        <p:guide orient="horz" pos="2880"/>
        <p:guide pos="1305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9D0-C64C-4FF8-803C-F9F4AA992107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00150" y="1143000"/>
            <a:ext cx="925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04B-88D2-4888-8088-E922F2B25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2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6801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36039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40405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5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3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0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6" y="1514972"/>
            <a:ext cx="9326880" cy="1045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2763524"/>
            <a:ext cx="7680963" cy="1246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3" y="195296"/>
            <a:ext cx="2468880" cy="416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3" y="195296"/>
            <a:ext cx="7223760" cy="416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1" y="3133804"/>
            <a:ext cx="9326880" cy="968584"/>
          </a:xfrm>
        </p:spPr>
        <p:txBody>
          <a:bodyPr anchor="t"/>
          <a:lstStyle>
            <a:lvl1pPr algn="l">
              <a:defRPr sz="3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1" y="2067000"/>
            <a:ext cx="9326880" cy="1066800"/>
          </a:xfrm>
        </p:spPr>
        <p:txBody>
          <a:bodyPr anchor="b"/>
          <a:lstStyle>
            <a:lvl1pPr marL="0" indent="0">
              <a:buNone/>
              <a:defRPr sz="178">
                <a:solidFill>
                  <a:schemeClr val="tx1">
                    <a:tint val="75000"/>
                  </a:schemeClr>
                </a:solidFill>
              </a:defRPr>
            </a:lvl1pPr>
            <a:lvl2pPr marL="40646" indent="0">
              <a:buNone/>
              <a:defRPr sz="160">
                <a:solidFill>
                  <a:schemeClr val="tx1">
                    <a:tint val="75000"/>
                  </a:schemeClr>
                </a:solidFill>
              </a:defRPr>
            </a:lvl2pPr>
            <a:lvl3pPr marL="8129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3pPr>
            <a:lvl4pPr marL="12193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4pPr>
            <a:lvl5pPr marL="162583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5pPr>
            <a:lvl6pPr marL="203229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6pPr>
            <a:lvl7pPr marL="243875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7pPr>
            <a:lvl8pPr marL="284521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8pPr>
            <a:lvl9pPr marL="32516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3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6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091632"/>
            <a:ext cx="4848225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1546576"/>
            <a:ext cx="4848225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091632"/>
            <a:ext cx="4850130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546576"/>
            <a:ext cx="4850130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94172"/>
            <a:ext cx="3609975" cy="826344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94172"/>
            <a:ext cx="6134100" cy="4162216"/>
          </a:xfrm>
        </p:spPr>
        <p:txBody>
          <a:bodyPr/>
          <a:lstStyle>
            <a:lvl1pPr>
              <a:defRPr sz="284"/>
            </a:lvl1pPr>
            <a:lvl2pPr>
              <a:defRPr sz="249"/>
            </a:lvl2pPr>
            <a:lvl3pPr>
              <a:defRPr sz="213"/>
            </a:lvl3pPr>
            <a:lvl4pPr>
              <a:defRPr sz="178"/>
            </a:lvl4pPr>
            <a:lvl5pPr>
              <a:defRPr sz="178"/>
            </a:lvl5pPr>
            <a:lvl6pPr>
              <a:defRPr sz="178"/>
            </a:lvl6pPr>
            <a:lvl7pPr>
              <a:defRPr sz="178"/>
            </a:lvl7pPr>
            <a:lvl8pPr>
              <a:defRPr sz="178"/>
            </a:lvl8pPr>
            <a:lvl9pPr>
              <a:defRPr sz="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020524"/>
            <a:ext cx="3609975" cy="333586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8" y="3413764"/>
            <a:ext cx="6583680" cy="403016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8" y="435752"/>
            <a:ext cx="6583680" cy="2926080"/>
          </a:xfrm>
        </p:spPr>
        <p:txBody>
          <a:bodyPr/>
          <a:lstStyle>
            <a:lvl1pPr marL="0" indent="0">
              <a:buNone/>
              <a:defRPr sz="284"/>
            </a:lvl1pPr>
            <a:lvl2pPr marL="40646" indent="0">
              <a:buNone/>
              <a:defRPr sz="249"/>
            </a:lvl2pPr>
            <a:lvl3pPr marL="81292" indent="0">
              <a:buNone/>
              <a:defRPr sz="213"/>
            </a:lvl3pPr>
            <a:lvl4pPr marL="121937" indent="0">
              <a:buNone/>
              <a:defRPr sz="178"/>
            </a:lvl4pPr>
            <a:lvl5pPr marL="162583" indent="0">
              <a:buNone/>
              <a:defRPr sz="178"/>
            </a:lvl5pPr>
            <a:lvl6pPr marL="203229" indent="0">
              <a:buNone/>
              <a:defRPr sz="178"/>
            </a:lvl6pPr>
            <a:lvl7pPr marL="243875" indent="0">
              <a:buNone/>
              <a:defRPr sz="178"/>
            </a:lvl7pPr>
            <a:lvl8pPr marL="284521" indent="0">
              <a:buNone/>
              <a:defRPr sz="178"/>
            </a:lvl8pPr>
            <a:lvl9pPr marL="325167" indent="0">
              <a:buNone/>
              <a:defRPr sz="1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8" y="3816780"/>
            <a:ext cx="6583680" cy="57234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9875523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137920"/>
            <a:ext cx="9875523" cy="321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3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3" y="4520076"/>
            <a:ext cx="34747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92" rtl="0" eaLnBrk="1" latinLnBrk="0" hangingPunct="1">
        <a:spcBef>
          <a:spcPct val="0"/>
        </a:spcBef>
        <a:buNone/>
        <a:defRPr sz="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4" indent="-30484" algn="l" defTabSz="81292" rtl="0" eaLnBrk="1" latinLnBrk="0" hangingPunct="1">
        <a:spcBef>
          <a:spcPct val="20000"/>
        </a:spcBef>
        <a:buFont typeface="Arial" pitchFamily="34" charset="0"/>
        <a:buChar char="•"/>
        <a:defRPr sz="284" kern="1200">
          <a:solidFill>
            <a:schemeClr val="tx1"/>
          </a:solidFill>
          <a:latin typeface="+mn-lt"/>
          <a:ea typeface="+mn-ea"/>
          <a:cs typeface="+mn-cs"/>
        </a:defRPr>
      </a:lvl1pPr>
      <a:lvl2pPr marL="66049" indent="-25404" algn="l" defTabSz="81292" rtl="0" eaLnBrk="1" latinLnBrk="0" hangingPunct="1">
        <a:spcBef>
          <a:spcPct val="20000"/>
        </a:spcBef>
        <a:buFont typeface="Arial" pitchFamily="34" charset="0"/>
        <a:buChar char="–"/>
        <a:defRPr sz="249" kern="1200">
          <a:solidFill>
            <a:schemeClr val="tx1"/>
          </a:solidFill>
          <a:latin typeface="+mn-lt"/>
          <a:ea typeface="+mn-ea"/>
          <a:cs typeface="+mn-cs"/>
        </a:defRPr>
      </a:lvl2pPr>
      <a:lvl3pPr marL="101615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213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" indent="-20323" algn="l" defTabSz="81292" rtl="0" eaLnBrk="1" latinLnBrk="0" hangingPunct="1">
        <a:spcBef>
          <a:spcPct val="20000"/>
        </a:spcBef>
        <a:buFont typeface="Arial" pitchFamily="34" charset="0"/>
        <a:buChar char="–"/>
        <a:defRPr sz="178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" indent="-20323" algn="l" defTabSz="81292" rtl="0" eaLnBrk="1" latinLnBrk="0" hangingPunct="1">
        <a:spcBef>
          <a:spcPct val="20000"/>
        </a:spcBef>
        <a:buFont typeface="Arial" pitchFamily="34" charset="0"/>
        <a:buChar char="»"/>
        <a:defRPr sz="1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89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svg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" Type="http://schemas.openxmlformats.org/officeDocument/2006/relationships/image" Target="../media/image19.svg"/><Relationship Id="rId21" Type="http://schemas.openxmlformats.org/officeDocument/2006/relationships/image" Target="../media/image29.svg"/><Relationship Id="rId7" Type="http://schemas.openxmlformats.org/officeDocument/2006/relationships/image" Target="../media/image23.svg"/><Relationship Id="rId12" Type="http://schemas.openxmlformats.org/officeDocument/2006/relationships/image" Target="../media/image14.png"/><Relationship Id="rId17" Type="http://schemas.openxmlformats.org/officeDocument/2006/relationships/image" Target="../media/image13.svg"/><Relationship Id="rId25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20" Type="http://schemas.openxmlformats.org/officeDocument/2006/relationships/image" Target="../media/image28.png"/><Relationship Id="rId29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32.png"/><Relationship Id="rId5" Type="http://schemas.openxmlformats.org/officeDocument/2006/relationships/image" Target="../media/image21.svg"/><Relationship Id="rId15" Type="http://schemas.openxmlformats.org/officeDocument/2006/relationships/image" Target="../media/image17.svg"/><Relationship Id="rId23" Type="http://schemas.openxmlformats.org/officeDocument/2006/relationships/image" Target="../media/image31.svg"/><Relationship Id="rId28" Type="http://schemas.openxmlformats.org/officeDocument/2006/relationships/image" Target="../media/image10.png"/><Relationship Id="rId10" Type="http://schemas.openxmlformats.org/officeDocument/2006/relationships/image" Target="../media/image26.png"/><Relationship Id="rId19" Type="http://schemas.openxmlformats.org/officeDocument/2006/relationships/image" Target="../media/image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Relationship Id="rId22" Type="http://schemas.openxmlformats.org/officeDocument/2006/relationships/image" Target="../media/image30.png"/><Relationship Id="rId27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88626F-D573-8099-CCFF-0DAEF961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0F0F5F9-D67F-7F48-0086-0D53CEE765EF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53101-C80F-C5F8-BAF3-EBFD2D9E377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7C391-5B9D-E40A-0057-4220F4DC5669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Образовательное кредитование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9224608-A70E-5C0D-3785-5AA2729EEB0E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40EC9E84-03CF-F6A5-C8F9-BA1B416A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48" y="311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CD7F3876-A887-3571-D3A3-61F921BDDDC9}"/>
              </a:ext>
            </a:extLst>
          </p:cNvPr>
          <p:cNvSpPr/>
          <p:nvPr/>
        </p:nvSpPr>
        <p:spPr>
          <a:xfrm>
            <a:off x="12801600" y="838200"/>
            <a:ext cx="7924800" cy="56388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804A49-A56F-C0DA-3AE9-32298133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2427F567-1CF2-3BC0-D6F7-0261407BA11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D00946D-7C8A-91B4-4950-38AFC511B0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30CF278-4D17-7723-8333-3AA71BD642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44BDA57-4903-8966-515B-C30ED3720542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27DC237-479E-DCE5-8239-3757F67468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1D8D863-A1E3-A700-1245-274F437FA0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365B51D-6AB6-F291-E6D9-DD16A39BDB44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80E365C-E9CA-5FEE-77F3-53CD0D834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133FE8A-5544-427E-278C-323CE15630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E986DE-DACD-D1BB-026D-685FB2B8F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F69240D6-556F-043B-E75B-39A79A96880B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9FDE4D-B6F5-DA33-64AE-84961D0E37B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AD4D1CA-FBD9-E833-7B32-98063CEC8CA2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B1172-C940-0CFB-016C-CEA4E9705043}"/>
              </a:ext>
            </a:extLst>
          </p:cNvPr>
          <p:cNvSpPr txBox="1"/>
          <p:nvPr/>
        </p:nvSpPr>
        <p:spPr>
          <a:xfrm>
            <a:off x="4080446" y="336968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 проекте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217">
            <a:extLst>
              <a:ext uri="{FF2B5EF4-FFF2-40B4-BE49-F238E27FC236}">
                <a16:creationId xmlns:a16="http://schemas.microsoft.com/office/drawing/2014/main" id="{EF73826C-E41D-38C4-56B3-80572095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333" y="3492207"/>
            <a:ext cx="720000" cy="720000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15DAA59-8B20-D53E-50F7-AC6A647E9314}"/>
              </a:ext>
            </a:extLst>
          </p:cNvPr>
          <p:cNvSpPr/>
          <p:nvPr/>
        </p:nvSpPr>
        <p:spPr>
          <a:xfrm>
            <a:off x="12820280" y="832276"/>
            <a:ext cx="7895920" cy="5644724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05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388613-068B-B599-F17E-6E88047B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0276B0F0-4B59-F1D7-2821-B24E236291CE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8856CA-151D-9A65-2F10-F0D8087100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30BA32A-AA4F-9312-9A5C-6CABFE048E5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3428315-D113-490C-B21E-2DF8AC660320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8F0A2A4-8331-978B-9EFB-B80D971640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8C0D1BD-9E5F-E1A8-0461-D733FAD4A18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A0BEC2D-D79D-9E8F-EC5D-C113D102A44B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6567053-853C-72BC-5E17-E3712AA46B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98F76F3-691D-2961-341A-307F60566C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9151B-E2FA-D78C-9B30-20562FAEB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84108D0D-DB2A-5DBD-BF0F-557FBA4E004F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8417E-C8F7-CA32-0453-6C98877E26F7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FF77D057-BF92-F1F7-29F2-5178C5FB04B7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30836-4C6B-EFD9-C2D8-86769644F5F3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Условия предоставления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5" name="Freeform 202">
            <a:extLst>
              <a:ext uri="{FF2B5EF4-FFF2-40B4-BE49-F238E27FC236}">
                <a16:creationId xmlns:a16="http://schemas.microsoft.com/office/drawing/2014/main" id="{4B84E320-6969-8605-A1BC-A6AAA764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88" y="3200400"/>
            <a:ext cx="648000" cy="720000"/>
          </a:xfrm>
          <a:custGeom>
            <a:avLst/>
            <a:gdLst>
              <a:gd name="T0" fmla="*/ 164690 w 589"/>
              <a:gd name="T1" fmla="*/ 127280 h 634"/>
              <a:gd name="T2" fmla="*/ 164690 w 589"/>
              <a:gd name="T3" fmla="*/ 85094 h 634"/>
              <a:gd name="T4" fmla="*/ 164690 w 589"/>
              <a:gd name="T5" fmla="*/ 127280 h 634"/>
              <a:gd name="T6" fmla="*/ 153855 w 589"/>
              <a:gd name="T7" fmla="*/ 100959 h 634"/>
              <a:gd name="T8" fmla="*/ 170108 w 589"/>
              <a:gd name="T9" fmla="*/ 111415 h 634"/>
              <a:gd name="T10" fmla="*/ 153855 w 589"/>
              <a:gd name="T11" fmla="*/ 100959 h 634"/>
              <a:gd name="T12" fmla="*/ 164690 w 589"/>
              <a:gd name="T13" fmla="*/ 185692 h 634"/>
              <a:gd name="T14" fmla="*/ 164690 w 589"/>
              <a:gd name="T15" fmla="*/ 143506 h 634"/>
              <a:gd name="T16" fmla="*/ 164690 w 589"/>
              <a:gd name="T17" fmla="*/ 185692 h 634"/>
              <a:gd name="T18" fmla="*/ 153855 w 589"/>
              <a:gd name="T19" fmla="*/ 153962 h 634"/>
              <a:gd name="T20" fmla="*/ 170108 w 589"/>
              <a:gd name="T21" fmla="*/ 169827 h 634"/>
              <a:gd name="T22" fmla="*/ 153855 w 589"/>
              <a:gd name="T23" fmla="*/ 153962 h 634"/>
              <a:gd name="T24" fmla="*/ 106182 w 589"/>
              <a:gd name="T25" fmla="*/ 185692 h 634"/>
              <a:gd name="T26" fmla="*/ 106182 w 589"/>
              <a:gd name="T27" fmla="*/ 143506 h 634"/>
              <a:gd name="T28" fmla="*/ 106182 w 589"/>
              <a:gd name="T29" fmla="*/ 185692 h 634"/>
              <a:gd name="T30" fmla="*/ 100764 w 589"/>
              <a:gd name="T31" fmla="*/ 153962 h 634"/>
              <a:gd name="T32" fmla="*/ 111599 w 589"/>
              <a:gd name="T33" fmla="*/ 169827 h 634"/>
              <a:gd name="T34" fmla="*/ 100764 w 589"/>
              <a:gd name="T35" fmla="*/ 153962 h 634"/>
              <a:gd name="T36" fmla="*/ 185999 w 589"/>
              <a:gd name="T37" fmla="*/ 0 h 634"/>
              <a:gd name="T38" fmla="*/ 0 w 589"/>
              <a:gd name="T39" fmla="*/ 26321 h 634"/>
              <a:gd name="T40" fmla="*/ 26365 w 589"/>
              <a:gd name="T41" fmla="*/ 228239 h 634"/>
              <a:gd name="T42" fmla="*/ 212364 w 589"/>
              <a:gd name="T43" fmla="*/ 196509 h 634"/>
              <a:gd name="T44" fmla="*/ 185999 w 589"/>
              <a:gd name="T45" fmla="*/ 0 h 634"/>
              <a:gd name="T46" fmla="*/ 196473 w 589"/>
              <a:gd name="T47" fmla="*/ 196509 h 634"/>
              <a:gd name="T48" fmla="*/ 26365 w 589"/>
              <a:gd name="T49" fmla="*/ 212374 h 634"/>
              <a:gd name="T50" fmla="*/ 15891 w 589"/>
              <a:gd name="T51" fmla="*/ 58412 h 634"/>
              <a:gd name="T52" fmla="*/ 196473 w 589"/>
              <a:gd name="T53" fmla="*/ 196509 h 634"/>
              <a:gd name="T54" fmla="*/ 196473 w 589"/>
              <a:gd name="T55" fmla="*/ 42547 h 634"/>
              <a:gd name="T56" fmla="*/ 15891 w 589"/>
              <a:gd name="T57" fmla="*/ 26321 h 634"/>
              <a:gd name="T58" fmla="*/ 185999 w 589"/>
              <a:gd name="T59" fmla="*/ 15865 h 634"/>
              <a:gd name="T60" fmla="*/ 196473 w 589"/>
              <a:gd name="T61" fmla="*/ 42547 h 634"/>
              <a:gd name="T62" fmla="*/ 106182 w 589"/>
              <a:gd name="T63" fmla="*/ 127280 h 634"/>
              <a:gd name="T64" fmla="*/ 106182 w 589"/>
              <a:gd name="T65" fmla="*/ 85094 h 634"/>
              <a:gd name="T66" fmla="*/ 106182 w 589"/>
              <a:gd name="T67" fmla="*/ 127280 h 634"/>
              <a:gd name="T68" fmla="*/ 100764 w 589"/>
              <a:gd name="T69" fmla="*/ 100959 h 634"/>
              <a:gd name="T70" fmla="*/ 111599 w 589"/>
              <a:gd name="T71" fmla="*/ 111415 h 634"/>
              <a:gd name="T72" fmla="*/ 100764 w 589"/>
              <a:gd name="T73" fmla="*/ 100959 h 634"/>
              <a:gd name="T74" fmla="*/ 47674 w 589"/>
              <a:gd name="T75" fmla="*/ 185692 h 634"/>
              <a:gd name="T76" fmla="*/ 47674 w 589"/>
              <a:gd name="T77" fmla="*/ 143506 h 634"/>
              <a:gd name="T78" fmla="*/ 47674 w 589"/>
              <a:gd name="T79" fmla="*/ 185692 h 634"/>
              <a:gd name="T80" fmla="*/ 42256 w 589"/>
              <a:gd name="T81" fmla="*/ 153962 h 634"/>
              <a:gd name="T82" fmla="*/ 58508 w 589"/>
              <a:gd name="T83" fmla="*/ 169827 h 634"/>
              <a:gd name="T84" fmla="*/ 42256 w 589"/>
              <a:gd name="T85" fmla="*/ 153962 h 634"/>
              <a:gd name="T86" fmla="*/ 47674 w 589"/>
              <a:gd name="T87" fmla="*/ 127280 h 634"/>
              <a:gd name="T88" fmla="*/ 47674 w 589"/>
              <a:gd name="T89" fmla="*/ 85094 h 634"/>
              <a:gd name="T90" fmla="*/ 47674 w 589"/>
              <a:gd name="T91" fmla="*/ 127280 h 634"/>
              <a:gd name="T92" fmla="*/ 42256 w 589"/>
              <a:gd name="T93" fmla="*/ 100959 h 634"/>
              <a:gd name="T94" fmla="*/ 58508 w 589"/>
              <a:gd name="T95" fmla="*/ 111415 h 634"/>
              <a:gd name="T96" fmla="*/ 42256 w 589"/>
              <a:gd name="T97" fmla="*/ 100959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82F2269C-7FD1-5D6C-E016-DCECBDE69420}"/>
              </a:ext>
            </a:extLst>
          </p:cNvPr>
          <p:cNvSpPr/>
          <p:nvPr/>
        </p:nvSpPr>
        <p:spPr>
          <a:xfrm>
            <a:off x="12801600" y="805714"/>
            <a:ext cx="7792688" cy="5671285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31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15B29AE-9D88-3FBE-A05E-329A24ED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EDC6817E-E8CD-087C-4E0D-ACE9CDFDFD9A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316D575-6189-CC0B-5066-EE1DD6139A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A22B781-B05E-497D-03AD-F0DD20B46EA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7618DB8-D19B-D5D9-AC2E-A4F4664C7D63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DFFB3A6-8942-3F8A-7E96-59358A2ED2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023F403-3DC4-2753-2EBD-5D856FEF5D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E082B43-6D82-360E-A192-36EE30BF7C57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498E65A-E9D0-16BC-82CD-F65C2FE2B4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076884F-1504-39BE-484A-45909819558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765A6C-9D8E-0596-B4E5-3AFDD4399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F9B95B3D-1D0D-5D19-72AA-599EEF21CF72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D7920-ADA9-523B-1EDA-B6780BE230C7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EA101CAE-FD79-51F6-FBB6-26729B1577BC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D94E4-DF62-F30A-31BA-BA742B61A1EC}"/>
              </a:ext>
            </a:extLst>
          </p:cNvPr>
          <p:cNvSpPr txBox="1"/>
          <p:nvPr/>
        </p:nvSpPr>
        <p:spPr>
          <a:xfrm>
            <a:off x="4052992" y="296172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студентов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абитуриентов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88">
            <a:extLst>
              <a:ext uri="{FF2B5EF4-FFF2-40B4-BE49-F238E27FC236}">
                <a16:creationId xmlns:a16="http://schemas.microsoft.com/office/drawing/2014/main" id="{67F5E7C1-9FAD-5471-2841-1468AF428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00400"/>
            <a:ext cx="720000" cy="720000"/>
          </a:xfrm>
          <a:custGeom>
            <a:avLst/>
            <a:gdLst>
              <a:gd name="T0" fmla="*/ 90020 w 604"/>
              <a:gd name="T1" fmla="*/ 90121 h 619"/>
              <a:gd name="T2" fmla="*/ 90020 w 604"/>
              <a:gd name="T3" fmla="*/ 90121 h 619"/>
              <a:gd name="T4" fmla="*/ 100462 w 604"/>
              <a:gd name="T5" fmla="*/ 79349 h 619"/>
              <a:gd name="T6" fmla="*/ 90020 w 604"/>
              <a:gd name="T7" fmla="*/ 68937 h 619"/>
              <a:gd name="T8" fmla="*/ 79217 w 604"/>
              <a:gd name="T9" fmla="*/ 79349 h 619"/>
              <a:gd name="T10" fmla="*/ 90020 w 604"/>
              <a:gd name="T11" fmla="*/ 90121 h 619"/>
              <a:gd name="T12" fmla="*/ 47530 w 604"/>
              <a:gd name="T13" fmla="*/ 90121 h 619"/>
              <a:gd name="T14" fmla="*/ 47530 w 604"/>
              <a:gd name="T15" fmla="*/ 90121 h 619"/>
              <a:gd name="T16" fmla="*/ 58333 w 604"/>
              <a:gd name="T17" fmla="*/ 79349 h 619"/>
              <a:gd name="T18" fmla="*/ 47530 w 604"/>
              <a:gd name="T19" fmla="*/ 68937 h 619"/>
              <a:gd name="T20" fmla="*/ 37088 w 604"/>
              <a:gd name="T21" fmla="*/ 79349 h 619"/>
              <a:gd name="T22" fmla="*/ 47530 w 604"/>
              <a:gd name="T23" fmla="*/ 90121 h 619"/>
              <a:gd name="T24" fmla="*/ 132149 w 604"/>
              <a:gd name="T25" fmla="*/ 90121 h 619"/>
              <a:gd name="T26" fmla="*/ 132149 w 604"/>
              <a:gd name="T27" fmla="*/ 90121 h 619"/>
              <a:gd name="T28" fmla="*/ 142952 w 604"/>
              <a:gd name="T29" fmla="*/ 79349 h 619"/>
              <a:gd name="T30" fmla="*/ 132149 w 604"/>
              <a:gd name="T31" fmla="*/ 68937 h 619"/>
              <a:gd name="T32" fmla="*/ 121707 w 604"/>
              <a:gd name="T33" fmla="*/ 79349 h 619"/>
              <a:gd name="T34" fmla="*/ 132149 w 604"/>
              <a:gd name="T35" fmla="*/ 90121 h 619"/>
              <a:gd name="T36" fmla="*/ 190842 w 604"/>
              <a:gd name="T37" fmla="*/ 63551 h 619"/>
              <a:gd name="T38" fmla="*/ 190842 w 604"/>
              <a:gd name="T39" fmla="*/ 63551 h 619"/>
              <a:gd name="T40" fmla="*/ 190842 w 604"/>
              <a:gd name="T41" fmla="*/ 68937 h 619"/>
              <a:gd name="T42" fmla="*/ 190842 w 604"/>
              <a:gd name="T43" fmla="*/ 79349 h 619"/>
              <a:gd name="T44" fmla="*/ 206686 w 604"/>
              <a:gd name="T45" fmla="*/ 121717 h 619"/>
              <a:gd name="T46" fmla="*/ 169597 w 604"/>
              <a:gd name="T47" fmla="*/ 179882 h 619"/>
              <a:gd name="T48" fmla="*/ 169597 w 604"/>
              <a:gd name="T49" fmla="*/ 201066 h 619"/>
              <a:gd name="T50" fmla="*/ 142952 w 604"/>
              <a:gd name="T51" fmla="*/ 185268 h 619"/>
              <a:gd name="T52" fmla="*/ 127108 w 604"/>
              <a:gd name="T53" fmla="*/ 190295 h 619"/>
              <a:gd name="T54" fmla="*/ 84619 w 604"/>
              <a:gd name="T55" fmla="*/ 174497 h 619"/>
              <a:gd name="T56" fmla="*/ 74176 w 604"/>
              <a:gd name="T57" fmla="*/ 174497 h 619"/>
              <a:gd name="T58" fmla="*/ 63374 w 604"/>
              <a:gd name="T59" fmla="*/ 174497 h 619"/>
              <a:gd name="T60" fmla="*/ 127108 w 604"/>
              <a:gd name="T61" fmla="*/ 201066 h 619"/>
              <a:gd name="T62" fmla="*/ 142952 w 604"/>
              <a:gd name="T63" fmla="*/ 201066 h 619"/>
              <a:gd name="T64" fmla="*/ 185441 w 604"/>
              <a:gd name="T65" fmla="*/ 221891 h 619"/>
              <a:gd name="T66" fmla="*/ 185441 w 604"/>
              <a:gd name="T67" fmla="*/ 185268 h 619"/>
              <a:gd name="T68" fmla="*/ 217128 w 604"/>
              <a:gd name="T69" fmla="*/ 121717 h 619"/>
              <a:gd name="T70" fmla="*/ 190842 w 604"/>
              <a:gd name="T71" fmla="*/ 63551 h 619"/>
              <a:gd name="T72" fmla="*/ 68775 w 604"/>
              <a:gd name="T73" fmla="*/ 158699 h 619"/>
              <a:gd name="T74" fmla="*/ 68775 w 604"/>
              <a:gd name="T75" fmla="*/ 158699 h 619"/>
              <a:gd name="T76" fmla="*/ 90020 w 604"/>
              <a:gd name="T77" fmla="*/ 158699 h 619"/>
              <a:gd name="T78" fmla="*/ 174639 w 604"/>
              <a:gd name="T79" fmla="*/ 79349 h 619"/>
              <a:gd name="T80" fmla="*/ 90020 w 604"/>
              <a:gd name="T81" fmla="*/ 0 h 619"/>
              <a:gd name="T82" fmla="*/ 0 w 604"/>
              <a:gd name="T83" fmla="*/ 79349 h 619"/>
              <a:gd name="T84" fmla="*/ 26286 w 604"/>
              <a:gd name="T85" fmla="*/ 142901 h 619"/>
              <a:gd name="T86" fmla="*/ 26286 w 604"/>
              <a:gd name="T87" fmla="*/ 179882 h 619"/>
              <a:gd name="T88" fmla="*/ 68775 w 604"/>
              <a:gd name="T89" fmla="*/ 158699 h 619"/>
              <a:gd name="T90" fmla="*/ 15843 w 604"/>
              <a:gd name="T91" fmla="*/ 79349 h 619"/>
              <a:gd name="T92" fmla="*/ 15843 w 604"/>
              <a:gd name="T93" fmla="*/ 79349 h 619"/>
              <a:gd name="T94" fmla="*/ 90020 w 604"/>
              <a:gd name="T95" fmla="*/ 10771 h 619"/>
              <a:gd name="T96" fmla="*/ 164196 w 604"/>
              <a:gd name="T97" fmla="*/ 79349 h 619"/>
              <a:gd name="T98" fmla="*/ 90020 w 604"/>
              <a:gd name="T99" fmla="*/ 148286 h 619"/>
              <a:gd name="T100" fmla="*/ 68775 w 604"/>
              <a:gd name="T101" fmla="*/ 142901 h 619"/>
              <a:gd name="T102" fmla="*/ 42129 w 604"/>
              <a:gd name="T103" fmla="*/ 158699 h 619"/>
              <a:gd name="T104" fmla="*/ 42129 w 604"/>
              <a:gd name="T105" fmla="*/ 137515 h 619"/>
              <a:gd name="T106" fmla="*/ 15843 w 604"/>
              <a:gd name="T107" fmla="*/ 79349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C94D3260-C03B-F312-DE96-EBDF69EA3618}"/>
              </a:ext>
            </a:extLst>
          </p:cNvPr>
          <p:cNvSpPr/>
          <p:nvPr/>
        </p:nvSpPr>
        <p:spPr>
          <a:xfrm>
            <a:off x="12832976" y="820271"/>
            <a:ext cx="7346894" cy="572933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26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575DF8-A1C3-0ACD-DDD7-A9247E6E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42FFB63A-BAEB-0399-B4A6-298968499762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564E2C-F14A-CAB6-8201-7F093C345F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139D7AE-E3CC-49E5-5CDD-4F361BF2C6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4F7C534-C76F-BCB8-E5E0-95AF17C5BBE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63C826-33EE-1E00-B1AC-F0CA5FA78D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72CBF1B-49EE-E86A-AEA6-25AED640DD1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0C8CA27-FF40-6C0B-6E5D-BD37486C680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EC9510-1CAA-43C8-DBCB-CDF7A79856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F94EE7A-C6B1-9F46-E438-7FF6B08592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F7D6FE-F300-9F60-233E-160732947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98E6162-9C69-F8D0-C5B3-618B36A95F0E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E226DD-E669-2CE7-2465-D84D7D1D55CD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CAD8EDC-4144-DA9F-ED9A-6FA22370B508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B7E2C-3F6F-08AF-0E70-014E16498AAC}"/>
              </a:ext>
            </a:extLst>
          </p:cNvPr>
          <p:cNvSpPr txBox="1"/>
          <p:nvPr/>
        </p:nvSpPr>
        <p:spPr>
          <a:xfrm>
            <a:off x="4052992" y="296172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педагогов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руководителей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213">
            <a:extLst>
              <a:ext uri="{FF2B5EF4-FFF2-40B4-BE49-F238E27FC236}">
                <a16:creationId xmlns:a16="http://schemas.microsoft.com/office/drawing/2014/main" id="{FA530ECB-8304-394A-5867-EDB2E3C4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008" y="3200400"/>
            <a:ext cx="720000" cy="720000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258438BA-C1E6-D84A-8B58-9A03D8586B01}"/>
              </a:ext>
            </a:extLst>
          </p:cNvPr>
          <p:cNvSpPr/>
          <p:nvPr/>
        </p:nvSpPr>
        <p:spPr>
          <a:xfrm>
            <a:off x="12801600" y="838200"/>
            <a:ext cx="7239000" cy="5638799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00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E00544-B14E-DDA5-CD39-F04FD7FB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8F8D2D8-D8FA-064C-8B04-B3520DC30871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9145004-4ADA-46D9-95DD-C997E289615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70D2CF0-C7B8-57AA-8A75-F3C5EE1146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035F254-8FDC-B4FF-9CE7-39F99E8543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9F44827-3541-87E6-C5E8-3D11B2CB94C1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E562FFA-1936-A687-606E-6DEBC3DE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501B728-8DED-2008-55A4-EAEB7088ED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7AA359-62BD-4B02-8A12-2186FD7FAA3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5F9BD19-1180-C919-7F04-3A4D0BC4A6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EF62307-D086-8CDC-F48B-CC8BDEE43A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D7732D-E697-731B-69DB-AF057EF76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44EEF8E4-6A08-46FF-99C9-B5ABF0A4D4E6}"/>
              </a:ext>
            </a:extLst>
          </p:cNvPr>
          <p:cNvSpPr/>
          <p:nvPr/>
        </p:nvSpPr>
        <p:spPr>
          <a:xfrm>
            <a:off x="75175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DD9511-0739-4927-1E6C-9F5BC28A2578}"/>
              </a:ext>
            </a:extLst>
          </p:cNvPr>
          <p:cNvSpPr txBox="1"/>
          <p:nvPr/>
        </p:nvSpPr>
        <p:spPr>
          <a:xfrm>
            <a:off x="74722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67E9D-77C3-F6C3-6CC6-5A24A3C54BB8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Контакты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оператора проекта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78">
            <a:extLst>
              <a:ext uri="{FF2B5EF4-FFF2-40B4-BE49-F238E27FC236}">
                <a16:creationId xmlns:a16="http://schemas.microsoft.com/office/drawing/2014/main" id="{20E1250E-992F-0079-2091-135EBC255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929" y="3200400"/>
            <a:ext cx="720000" cy="720000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F10E2BA-7A4A-19D7-DC5C-83FFEFB226EB}"/>
              </a:ext>
            </a:extLst>
          </p:cNvPr>
          <p:cNvSpPr/>
          <p:nvPr/>
        </p:nvSpPr>
        <p:spPr>
          <a:xfrm>
            <a:off x="12840900" y="838200"/>
            <a:ext cx="7875300" cy="56388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425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62">
            <a:extLst>
              <a:ext uri="{FF2B5EF4-FFF2-40B4-BE49-F238E27FC236}">
                <a16:creationId xmlns:a16="http://schemas.microsoft.com/office/drawing/2014/main" id="{9EF0F594-AE8A-474B-AD2C-093D15EF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335" y="2034238"/>
            <a:ext cx="377846" cy="544119"/>
          </a:xfrm>
          <a:custGeom>
            <a:avLst/>
            <a:gdLst>
              <a:gd name="T0" fmla="*/ 147641 w 443"/>
              <a:gd name="T1" fmla="*/ 212374 h 634"/>
              <a:gd name="T2" fmla="*/ 147641 w 443"/>
              <a:gd name="T3" fmla="*/ 212374 h 634"/>
              <a:gd name="T4" fmla="*/ 137249 w 443"/>
              <a:gd name="T5" fmla="*/ 212374 h 634"/>
              <a:gd name="T6" fmla="*/ 137249 w 443"/>
              <a:gd name="T7" fmla="*/ 164419 h 634"/>
              <a:gd name="T8" fmla="*/ 84571 w 443"/>
              <a:gd name="T9" fmla="*/ 116824 h 634"/>
              <a:gd name="T10" fmla="*/ 137249 w 443"/>
              <a:gd name="T11" fmla="*/ 63460 h 634"/>
              <a:gd name="T12" fmla="*/ 137249 w 443"/>
              <a:gd name="T13" fmla="*/ 15865 h 634"/>
              <a:gd name="T14" fmla="*/ 147641 w 443"/>
              <a:gd name="T15" fmla="*/ 15865 h 634"/>
              <a:gd name="T16" fmla="*/ 158392 w 443"/>
              <a:gd name="T17" fmla="*/ 10456 h 634"/>
              <a:gd name="T18" fmla="*/ 147641 w 443"/>
              <a:gd name="T19" fmla="*/ 0 h 634"/>
              <a:gd name="T20" fmla="*/ 10751 w 443"/>
              <a:gd name="T21" fmla="*/ 0 h 634"/>
              <a:gd name="T22" fmla="*/ 0 w 443"/>
              <a:gd name="T23" fmla="*/ 10456 h 634"/>
              <a:gd name="T24" fmla="*/ 10751 w 443"/>
              <a:gd name="T25" fmla="*/ 15865 h 634"/>
              <a:gd name="T26" fmla="*/ 21143 w 443"/>
              <a:gd name="T27" fmla="*/ 15865 h 634"/>
              <a:gd name="T28" fmla="*/ 21143 w 443"/>
              <a:gd name="T29" fmla="*/ 63460 h 634"/>
              <a:gd name="T30" fmla="*/ 73821 w 443"/>
              <a:gd name="T31" fmla="*/ 116824 h 634"/>
              <a:gd name="T32" fmla="*/ 21143 w 443"/>
              <a:gd name="T33" fmla="*/ 164419 h 634"/>
              <a:gd name="T34" fmla="*/ 21143 w 443"/>
              <a:gd name="T35" fmla="*/ 212374 h 634"/>
              <a:gd name="T36" fmla="*/ 10751 w 443"/>
              <a:gd name="T37" fmla="*/ 212374 h 634"/>
              <a:gd name="T38" fmla="*/ 0 w 443"/>
              <a:gd name="T39" fmla="*/ 222831 h 634"/>
              <a:gd name="T40" fmla="*/ 10751 w 443"/>
              <a:gd name="T41" fmla="*/ 228239 h 634"/>
              <a:gd name="T42" fmla="*/ 147641 w 443"/>
              <a:gd name="T43" fmla="*/ 228239 h 634"/>
              <a:gd name="T44" fmla="*/ 158392 w 443"/>
              <a:gd name="T45" fmla="*/ 222831 h 634"/>
              <a:gd name="T46" fmla="*/ 147641 w 443"/>
              <a:gd name="T47" fmla="*/ 212374 h 634"/>
              <a:gd name="T48" fmla="*/ 36910 w 443"/>
              <a:gd name="T49" fmla="*/ 63460 h 634"/>
              <a:gd name="T50" fmla="*/ 36910 w 443"/>
              <a:gd name="T51" fmla="*/ 63460 h 634"/>
              <a:gd name="T52" fmla="*/ 36910 w 443"/>
              <a:gd name="T53" fmla="*/ 15865 h 634"/>
              <a:gd name="T54" fmla="*/ 121481 w 443"/>
              <a:gd name="T55" fmla="*/ 15865 h 634"/>
              <a:gd name="T56" fmla="*/ 121481 w 443"/>
              <a:gd name="T57" fmla="*/ 63460 h 634"/>
              <a:gd name="T58" fmla="*/ 84571 w 443"/>
              <a:gd name="T59" fmla="*/ 100959 h 634"/>
              <a:gd name="T60" fmla="*/ 73821 w 443"/>
              <a:gd name="T61" fmla="*/ 100959 h 634"/>
              <a:gd name="T62" fmla="*/ 36910 w 443"/>
              <a:gd name="T63" fmla="*/ 63460 h 634"/>
              <a:gd name="T64" fmla="*/ 121481 w 443"/>
              <a:gd name="T65" fmla="*/ 212374 h 634"/>
              <a:gd name="T66" fmla="*/ 121481 w 443"/>
              <a:gd name="T67" fmla="*/ 212374 h 634"/>
              <a:gd name="T68" fmla="*/ 36910 w 443"/>
              <a:gd name="T69" fmla="*/ 212374 h 634"/>
              <a:gd name="T70" fmla="*/ 36910 w 443"/>
              <a:gd name="T71" fmla="*/ 164419 h 634"/>
              <a:gd name="T72" fmla="*/ 73821 w 443"/>
              <a:gd name="T73" fmla="*/ 127280 h 634"/>
              <a:gd name="T74" fmla="*/ 84571 w 443"/>
              <a:gd name="T75" fmla="*/ 127280 h 634"/>
              <a:gd name="T76" fmla="*/ 121481 w 443"/>
              <a:gd name="T77" fmla="*/ 164419 h 634"/>
              <a:gd name="T78" fmla="*/ 121481 w 443"/>
              <a:gd name="T79" fmla="*/ 212374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69" name="Freeform 164">
            <a:extLst>
              <a:ext uri="{FF2B5EF4-FFF2-40B4-BE49-F238E27FC236}">
                <a16:creationId xmlns:a16="http://schemas.microsoft.com/office/drawing/2014/main" id="{6EF17D69-4725-9A4C-BC2B-F7E2FA42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853" y="4660367"/>
            <a:ext cx="506314" cy="506334"/>
          </a:xfrm>
          <a:custGeom>
            <a:avLst/>
            <a:gdLst>
              <a:gd name="T0" fmla="*/ 85090 w 590"/>
              <a:gd name="T1" fmla="*/ 143499 h 590"/>
              <a:gd name="T2" fmla="*/ 85090 w 590"/>
              <a:gd name="T3" fmla="*/ 143499 h 590"/>
              <a:gd name="T4" fmla="*/ 90498 w 590"/>
              <a:gd name="T5" fmla="*/ 111410 h 590"/>
              <a:gd name="T6" fmla="*/ 79682 w 590"/>
              <a:gd name="T7" fmla="*/ 106363 h 590"/>
              <a:gd name="T8" fmla="*/ 69226 w 590"/>
              <a:gd name="T9" fmla="*/ 170180 h 590"/>
              <a:gd name="T10" fmla="*/ 122227 w 590"/>
              <a:gd name="T11" fmla="*/ 127635 h 590"/>
              <a:gd name="T12" fmla="*/ 106363 w 590"/>
              <a:gd name="T13" fmla="*/ 122227 h 590"/>
              <a:gd name="T14" fmla="*/ 85090 w 590"/>
              <a:gd name="T15" fmla="*/ 143499 h 590"/>
              <a:gd name="T16" fmla="*/ 116818 w 590"/>
              <a:gd name="T17" fmla="*/ 106363 h 590"/>
              <a:gd name="T18" fmla="*/ 116818 w 590"/>
              <a:gd name="T19" fmla="*/ 106363 h 590"/>
              <a:gd name="T20" fmla="*/ 106363 w 590"/>
              <a:gd name="T21" fmla="*/ 95546 h 590"/>
              <a:gd name="T22" fmla="*/ 95546 w 590"/>
              <a:gd name="T23" fmla="*/ 106363 h 590"/>
              <a:gd name="T24" fmla="*/ 106363 w 590"/>
              <a:gd name="T25" fmla="*/ 116818 h 590"/>
              <a:gd name="T26" fmla="*/ 116818 w 590"/>
              <a:gd name="T27" fmla="*/ 106363 h 590"/>
              <a:gd name="T28" fmla="*/ 106363 w 590"/>
              <a:gd name="T29" fmla="*/ 0 h 590"/>
              <a:gd name="T30" fmla="*/ 106363 w 590"/>
              <a:gd name="T31" fmla="*/ 0 h 590"/>
              <a:gd name="T32" fmla="*/ 0 w 590"/>
              <a:gd name="T33" fmla="*/ 106363 h 590"/>
              <a:gd name="T34" fmla="*/ 106363 w 590"/>
              <a:gd name="T35" fmla="*/ 212364 h 590"/>
              <a:gd name="T36" fmla="*/ 212364 w 590"/>
              <a:gd name="T37" fmla="*/ 106363 h 590"/>
              <a:gd name="T38" fmla="*/ 106363 w 590"/>
              <a:gd name="T39" fmla="*/ 0 h 590"/>
              <a:gd name="T40" fmla="*/ 106363 w 590"/>
              <a:gd name="T41" fmla="*/ 196500 h 590"/>
              <a:gd name="T42" fmla="*/ 106363 w 590"/>
              <a:gd name="T43" fmla="*/ 196500 h 590"/>
              <a:gd name="T44" fmla="*/ 16225 w 590"/>
              <a:gd name="T45" fmla="*/ 106363 h 590"/>
              <a:gd name="T46" fmla="*/ 106363 w 590"/>
              <a:gd name="T47" fmla="*/ 10817 h 590"/>
              <a:gd name="T48" fmla="*/ 201908 w 590"/>
              <a:gd name="T49" fmla="*/ 106363 h 590"/>
              <a:gd name="T50" fmla="*/ 106363 w 590"/>
              <a:gd name="T51" fmla="*/ 196500 h 590"/>
              <a:gd name="T52" fmla="*/ 100954 w 590"/>
              <a:gd name="T53" fmla="*/ 95546 h 590"/>
              <a:gd name="T54" fmla="*/ 100954 w 590"/>
              <a:gd name="T55" fmla="*/ 95546 h 590"/>
              <a:gd name="T56" fmla="*/ 127635 w 590"/>
              <a:gd name="T57" fmla="*/ 69226 h 590"/>
              <a:gd name="T58" fmla="*/ 116818 w 590"/>
              <a:gd name="T59" fmla="*/ 106363 h 590"/>
              <a:gd name="T60" fmla="*/ 133043 w 590"/>
              <a:gd name="T61" fmla="*/ 111410 h 590"/>
              <a:gd name="T62" fmla="*/ 138091 w 590"/>
              <a:gd name="T63" fmla="*/ 47953 h 590"/>
              <a:gd name="T64" fmla="*/ 90498 w 590"/>
              <a:gd name="T65" fmla="*/ 85090 h 590"/>
              <a:gd name="T66" fmla="*/ 100954 w 590"/>
              <a:gd name="T67" fmla="*/ 95546 h 59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0" name="Freeform 165">
            <a:extLst>
              <a:ext uri="{FF2B5EF4-FFF2-40B4-BE49-F238E27FC236}">
                <a16:creationId xmlns:a16="http://schemas.microsoft.com/office/drawing/2014/main" id="{90DE7C76-03F9-6547-9E53-E16A4D1E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663" y="4678296"/>
            <a:ext cx="528986" cy="544119"/>
          </a:xfrm>
          <a:custGeom>
            <a:avLst/>
            <a:gdLst>
              <a:gd name="T0" fmla="*/ 105560 w 619"/>
              <a:gd name="T1" fmla="*/ 201557 h 634"/>
              <a:gd name="T2" fmla="*/ 105560 w 619"/>
              <a:gd name="T3" fmla="*/ 201557 h 634"/>
              <a:gd name="T4" fmla="*/ 116331 w 619"/>
              <a:gd name="T5" fmla="*/ 201557 h 634"/>
              <a:gd name="T6" fmla="*/ 116331 w 619"/>
              <a:gd name="T7" fmla="*/ 185692 h 634"/>
              <a:gd name="T8" fmla="*/ 105560 w 619"/>
              <a:gd name="T9" fmla="*/ 185692 h 634"/>
              <a:gd name="T10" fmla="*/ 105560 w 619"/>
              <a:gd name="T11" fmla="*/ 201557 h 634"/>
              <a:gd name="T12" fmla="*/ 47394 w 619"/>
              <a:gd name="T13" fmla="*/ 164419 h 634"/>
              <a:gd name="T14" fmla="*/ 47394 w 619"/>
              <a:gd name="T15" fmla="*/ 164419 h 634"/>
              <a:gd name="T16" fmla="*/ 52780 w 619"/>
              <a:gd name="T17" fmla="*/ 175236 h 634"/>
              <a:gd name="T18" fmla="*/ 63551 w 619"/>
              <a:gd name="T19" fmla="*/ 164419 h 634"/>
              <a:gd name="T20" fmla="*/ 52780 w 619"/>
              <a:gd name="T21" fmla="*/ 153962 h 634"/>
              <a:gd name="T22" fmla="*/ 47394 w 619"/>
              <a:gd name="T23" fmla="*/ 164419 h 634"/>
              <a:gd name="T24" fmla="*/ 68578 w 619"/>
              <a:gd name="T25" fmla="*/ 58412 h 634"/>
              <a:gd name="T26" fmla="*/ 68578 w 619"/>
              <a:gd name="T27" fmla="*/ 58412 h 634"/>
              <a:gd name="T28" fmla="*/ 58166 w 619"/>
              <a:gd name="T29" fmla="*/ 53003 h 634"/>
              <a:gd name="T30" fmla="*/ 47394 w 619"/>
              <a:gd name="T31" fmla="*/ 58412 h 634"/>
              <a:gd name="T32" fmla="*/ 58166 w 619"/>
              <a:gd name="T33" fmla="*/ 69229 h 634"/>
              <a:gd name="T34" fmla="*/ 68578 w 619"/>
              <a:gd name="T35" fmla="*/ 58412 h 634"/>
              <a:gd name="T36" fmla="*/ 110945 w 619"/>
              <a:gd name="T37" fmla="*/ 31730 h 634"/>
              <a:gd name="T38" fmla="*/ 110945 w 619"/>
              <a:gd name="T39" fmla="*/ 31730 h 634"/>
              <a:gd name="T40" fmla="*/ 105560 w 619"/>
              <a:gd name="T41" fmla="*/ 37138 h 634"/>
              <a:gd name="T42" fmla="*/ 105560 w 619"/>
              <a:gd name="T43" fmla="*/ 106007 h 634"/>
              <a:gd name="T44" fmla="*/ 47394 w 619"/>
              <a:gd name="T45" fmla="*/ 106007 h 634"/>
              <a:gd name="T46" fmla="*/ 42368 w 619"/>
              <a:gd name="T47" fmla="*/ 116824 h 634"/>
              <a:gd name="T48" fmla="*/ 47394 w 619"/>
              <a:gd name="T49" fmla="*/ 121872 h 634"/>
              <a:gd name="T50" fmla="*/ 110945 w 619"/>
              <a:gd name="T51" fmla="*/ 121872 h 634"/>
              <a:gd name="T52" fmla="*/ 116331 w 619"/>
              <a:gd name="T53" fmla="*/ 116824 h 634"/>
              <a:gd name="T54" fmla="*/ 116331 w 619"/>
              <a:gd name="T55" fmla="*/ 37138 h 634"/>
              <a:gd name="T56" fmla="*/ 110945 w 619"/>
              <a:gd name="T57" fmla="*/ 31730 h 634"/>
              <a:gd name="T58" fmla="*/ 153313 w 619"/>
              <a:gd name="T59" fmla="*/ 164419 h 634"/>
              <a:gd name="T60" fmla="*/ 153313 w 619"/>
              <a:gd name="T61" fmla="*/ 164419 h 634"/>
              <a:gd name="T62" fmla="*/ 163725 w 619"/>
              <a:gd name="T63" fmla="*/ 175236 h 634"/>
              <a:gd name="T64" fmla="*/ 169111 w 619"/>
              <a:gd name="T65" fmla="*/ 164419 h 634"/>
              <a:gd name="T66" fmla="*/ 163725 w 619"/>
              <a:gd name="T67" fmla="*/ 153962 h 634"/>
              <a:gd name="T68" fmla="*/ 153313 w 619"/>
              <a:gd name="T69" fmla="*/ 164419 h 634"/>
              <a:gd name="T70" fmla="*/ 153313 w 619"/>
              <a:gd name="T71" fmla="*/ 58412 h 634"/>
              <a:gd name="T72" fmla="*/ 153313 w 619"/>
              <a:gd name="T73" fmla="*/ 58412 h 634"/>
              <a:gd name="T74" fmla="*/ 163725 w 619"/>
              <a:gd name="T75" fmla="*/ 69229 h 634"/>
              <a:gd name="T76" fmla="*/ 174497 w 619"/>
              <a:gd name="T77" fmla="*/ 58412 h 634"/>
              <a:gd name="T78" fmla="*/ 163725 w 619"/>
              <a:gd name="T79" fmla="*/ 53003 h 634"/>
              <a:gd name="T80" fmla="*/ 153313 w 619"/>
              <a:gd name="T81" fmla="*/ 58412 h 634"/>
              <a:gd name="T82" fmla="*/ 110945 w 619"/>
              <a:gd name="T83" fmla="*/ 0 h 634"/>
              <a:gd name="T84" fmla="*/ 110945 w 619"/>
              <a:gd name="T85" fmla="*/ 0 h 634"/>
              <a:gd name="T86" fmla="*/ 0 w 619"/>
              <a:gd name="T87" fmla="*/ 116824 h 634"/>
              <a:gd name="T88" fmla="*/ 110945 w 619"/>
              <a:gd name="T89" fmla="*/ 228239 h 634"/>
              <a:gd name="T90" fmla="*/ 221891 w 619"/>
              <a:gd name="T91" fmla="*/ 116824 h 634"/>
              <a:gd name="T92" fmla="*/ 110945 w 619"/>
              <a:gd name="T93" fmla="*/ 0 h 634"/>
              <a:gd name="T94" fmla="*/ 110945 w 619"/>
              <a:gd name="T95" fmla="*/ 212374 h 634"/>
              <a:gd name="T96" fmla="*/ 110945 w 619"/>
              <a:gd name="T97" fmla="*/ 212374 h 634"/>
              <a:gd name="T98" fmla="*/ 10412 w 619"/>
              <a:gd name="T99" fmla="*/ 116824 h 634"/>
              <a:gd name="T100" fmla="*/ 110945 w 619"/>
              <a:gd name="T101" fmla="*/ 15865 h 634"/>
              <a:gd name="T102" fmla="*/ 211479 w 619"/>
              <a:gd name="T103" fmla="*/ 116824 h 634"/>
              <a:gd name="T104" fmla="*/ 110945 w 619"/>
              <a:gd name="T105" fmla="*/ 212374 h 634"/>
              <a:gd name="T106" fmla="*/ 179523 w 619"/>
              <a:gd name="T107" fmla="*/ 106007 h 634"/>
              <a:gd name="T108" fmla="*/ 179523 w 619"/>
              <a:gd name="T109" fmla="*/ 106007 h 634"/>
              <a:gd name="T110" fmla="*/ 179523 w 619"/>
              <a:gd name="T111" fmla="*/ 121872 h 634"/>
              <a:gd name="T112" fmla="*/ 195681 w 619"/>
              <a:gd name="T113" fmla="*/ 121872 h 634"/>
              <a:gd name="T114" fmla="*/ 195681 w 619"/>
              <a:gd name="T115" fmla="*/ 106007 h 634"/>
              <a:gd name="T116" fmla="*/ 179523 w 619"/>
              <a:gd name="T117" fmla="*/ 106007 h 6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1" name="Freeform 166">
            <a:extLst>
              <a:ext uri="{FF2B5EF4-FFF2-40B4-BE49-F238E27FC236}">
                <a16:creationId xmlns:a16="http://schemas.microsoft.com/office/drawing/2014/main" id="{D2943742-EC67-9046-AA11-5F890EE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796" y="5495437"/>
            <a:ext cx="544100" cy="544119"/>
          </a:xfrm>
          <a:custGeom>
            <a:avLst/>
            <a:gdLst>
              <a:gd name="T0" fmla="*/ 16226 w 634"/>
              <a:gd name="T1" fmla="*/ 37138 h 634"/>
              <a:gd name="T2" fmla="*/ 16226 w 634"/>
              <a:gd name="T3" fmla="*/ 37138 h 634"/>
              <a:gd name="T4" fmla="*/ 37138 w 634"/>
              <a:gd name="T5" fmla="*/ 15865 h 634"/>
              <a:gd name="T6" fmla="*/ 53364 w 634"/>
              <a:gd name="T7" fmla="*/ 15865 h 634"/>
              <a:gd name="T8" fmla="*/ 53364 w 634"/>
              <a:gd name="T9" fmla="*/ 0 h 634"/>
              <a:gd name="T10" fmla="*/ 37138 w 634"/>
              <a:gd name="T11" fmla="*/ 0 h 634"/>
              <a:gd name="T12" fmla="*/ 0 w 634"/>
              <a:gd name="T13" fmla="*/ 37138 h 634"/>
              <a:gd name="T14" fmla="*/ 0 w 634"/>
              <a:gd name="T15" fmla="*/ 53003 h 634"/>
              <a:gd name="T16" fmla="*/ 16226 w 634"/>
              <a:gd name="T17" fmla="*/ 53003 h 634"/>
              <a:gd name="T18" fmla="*/ 16226 w 634"/>
              <a:gd name="T19" fmla="*/ 37138 h 634"/>
              <a:gd name="T20" fmla="*/ 164779 w 634"/>
              <a:gd name="T21" fmla="*/ 106007 h 634"/>
              <a:gd name="T22" fmla="*/ 164779 w 634"/>
              <a:gd name="T23" fmla="*/ 106007 h 634"/>
              <a:gd name="T24" fmla="*/ 122232 w 634"/>
              <a:gd name="T25" fmla="*/ 106007 h 634"/>
              <a:gd name="T26" fmla="*/ 122232 w 634"/>
              <a:gd name="T27" fmla="*/ 58412 h 634"/>
              <a:gd name="T28" fmla="*/ 116824 w 634"/>
              <a:gd name="T29" fmla="*/ 53003 h 634"/>
              <a:gd name="T30" fmla="*/ 106368 w 634"/>
              <a:gd name="T31" fmla="*/ 58412 h 634"/>
              <a:gd name="T32" fmla="*/ 106368 w 634"/>
              <a:gd name="T33" fmla="*/ 116824 h 634"/>
              <a:gd name="T34" fmla="*/ 116824 w 634"/>
              <a:gd name="T35" fmla="*/ 121872 h 634"/>
              <a:gd name="T36" fmla="*/ 164779 w 634"/>
              <a:gd name="T37" fmla="*/ 121872 h 634"/>
              <a:gd name="T38" fmla="*/ 169827 w 634"/>
              <a:gd name="T39" fmla="*/ 116824 h 634"/>
              <a:gd name="T40" fmla="*/ 164779 w 634"/>
              <a:gd name="T41" fmla="*/ 106007 h 634"/>
              <a:gd name="T42" fmla="*/ 212374 w 634"/>
              <a:gd name="T43" fmla="*/ 116824 h 634"/>
              <a:gd name="T44" fmla="*/ 212374 w 634"/>
              <a:gd name="T45" fmla="*/ 116824 h 634"/>
              <a:gd name="T46" fmla="*/ 116824 w 634"/>
              <a:gd name="T47" fmla="*/ 15865 h 634"/>
              <a:gd name="T48" fmla="*/ 16226 w 634"/>
              <a:gd name="T49" fmla="*/ 116824 h 634"/>
              <a:gd name="T50" fmla="*/ 69229 w 634"/>
              <a:gd name="T51" fmla="*/ 201557 h 634"/>
              <a:gd name="T52" fmla="*/ 42547 w 634"/>
              <a:gd name="T53" fmla="*/ 228239 h 634"/>
              <a:gd name="T54" fmla="*/ 63821 w 634"/>
              <a:gd name="T55" fmla="*/ 228239 h 634"/>
              <a:gd name="T56" fmla="*/ 85094 w 634"/>
              <a:gd name="T57" fmla="*/ 206966 h 634"/>
              <a:gd name="T58" fmla="*/ 116824 w 634"/>
              <a:gd name="T59" fmla="*/ 212374 h 634"/>
              <a:gd name="T60" fmla="*/ 143506 w 634"/>
              <a:gd name="T61" fmla="*/ 206966 h 634"/>
              <a:gd name="T62" fmla="*/ 164779 w 634"/>
              <a:gd name="T63" fmla="*/ 228239 h 634"/>
              <a:gd name="T64" fmla="*/ 186053 w 634"/>
              <a:gd name="T65" fmla="*/ 228239 h 634"/>
              <a:gd name="T66" fmla="*/ 164779 w 634"/>
              <a:gd name="T67" fmla="*/ 201557 h 634"/>
              <a:gd name="T68" fmla="*/ 212374 w 634"/>
              <a:gd name="T69" fmla="*/ 116824 h 634"/>
              <a:gd name="T70" fmla="*/ 116824 w 634"/>
              <a:gd name="T71" fmla="*/ 201557 h 634"/>
              <a:gd name="T72" fmla="*/ 116824 w 634"/>
              <a:gd name="T73" fmla="*/ 201557 h 634"/>
              <a:gd name="T74" fmla="*/ 32091 w 634"/>
              <a:gd name="T75" fmla="*/ 116824 h 634"/>
              <a:gd name="T76" fmla="*/ 116824 w 634"/>
              <a:gd name="T77" fmla="*/ 31730 h 634"/>
              <a:gd name="T78" fmla="*/ 201918 w 634"/>
              <a:gd name="T79" fmla="*/ 116824 h 634"/>
              <a:gd name="T80" fmla="*/ 116824 w 634"/>
              <a:gd name="T81" fmla="*/ 201557 h 634"/>
              <a:gd name="T82" fmla="*/ 191101 w 634"/>
              <a:gd name="T83" fmla="*/ 0 h 634"/>
              <a:gd name="T84" fmla="*/ 191101 w 634"/>
              <a:gd name="T85" fmla="*/ 0 h 634"/>
              <a:gd name="T86" fmla="*/ 180644 w 634"/>
              <a:gd name="T87" fmla="*/ 0 h 634"/>
              <a:gd name="T88" fmla="*/ 180644 w 634"/>
              <a:gd name="T89" fmla="*/ 15865 h 634"/>
              <a:gd name="T90" fmla="*/ 191101 w 634"/>
              <a:gd name="T91" fmla="*/ 15865 h 634"/>
              <a:gd name="T92" fmla="*/ 212374 w 634"/>
              <a:gd name="T93" fmla="*/ 37138 h 634"/>
              <a:gd name="T94" fmla="*/ 212374 w 634"/>
              <a:gd name="T95" fmla="*/ 53003 h 634"/>
              <a:gd name="T96" fmla="*/ 228239 w 634"/>
              <a:gd name="T97" fmla="*/ 53003 h 634"/>
              <a:gd name="T98" fmla="*/ 228239 w 634"/>
              <a:gd name="T99" fmla="*/ 37138 h 634"/>
              <a:gd name="T100" fmla="*/ 191101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2" name="Freeform 167">
            <a:extLst>
              <a:ext uri="{FF2B5EF4-FFF2-40B4-BE49-F238E27FC236}">
                <a16:creationId xmlns:a16="http://schemas.microsoft.com/office/drawing/2014/main" id="{318A7B27-4ECA-D04D-A7CD-678234FF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83" y="5495437"/>
            <a:ext cx="506314" cy="544119"/>
          </a:xfrm>
          <a:custGeom>
            <a:avLst/>
            <a:gdLst>
              <a:gd name="T0" fmla="*/ 169819 w 590"/>
              <a:gd name="T1" fmla="*/ 201557 h 634"/>
              <a:gd name="T2" fmla="*/ 169819 w 590"/>
              <a:gd name="T3" fmla="*/ 159371 h 634"/>
              <a:gd name="T4" fmla="*/ 143499 w 590"/>
              <a:gd name="T5" fmla="*/ 185692 h 634"/>
              <a:gd name="T6" fmla="*/ 159363 w 590"/>
              <a:gd name="T7" fmla="*/ 169827 h 634"/>
              <a:gd name="T8" fmla="*/ 159363 w 590"/>
              <a:gd name="T9" fmla="*/ 185692 h 634"/>
              <a:gd name="T10" fmla="*/ 159363 w 590"/>
              <a:gd name="T11" fmla="*/ 143145 h 634"/>
              <a:gd name="T12" fmla="*/ 186044 w 590"/>
              <a:gd name="T13" fmla="*/ 116824 h 634"/>
              <a:gd name="T14" fmla="*/ 143499 w 590"/>
              <a:gd name="T15" fmla="*/ 116824 h 634"/>
              <a:gd name="T16" fmla="*/ 159363 w 590"/>
              <a:gd name="T17" fmla="*/ 116824 h 634"/>
              <a:gd name="T18" fmla="*/ 169819 w 590"/>
              <a:gd name="T19" fmla="*/ 127280 h 634"/>
              <a:gd name="T20" fmla="*/ 186044 w 590"/>
              <a:gd name="T21" fmla="*/ 15865 h 634"/>
              <a:gd name="T22" fmla="*/ 159363 w 590"/>
              <a:gd name="T23" fmla="*/ 10456 h 634"/>
              <a:gd name="T24" fmla="*/ 143499 w 590"/>
              <a:gd name="T25" fmla="*/ 15865 h 634"/>
              <a:gd name="T26" fmla="*/ 63818 w 590"/>
              <a:gd name="T27" fmla="*/ 0 h 634"/>
              <a:gd name="T28" fmla="*/ 32089 w 590"/>
              <a:gd name="T29" fmla="*/ 15865 h 634"/>
              <a:gd name="T30" fmla="*/ 32089 w 590"/>
              <a:gd name="T31" fmla="*/ 228239 h 634"/>
              <a:gd name="T32" fmla="*/ 212364 w 590"/>
              <a:gd name="T33" fmla="*/ 42547 h 634"/>
              <a:gd name="T34" fmla="*/ 201908 w 590"/>
              <a:gd name="T35" fmla="*/ 201557 h 634"/>
              <a:gd name="T36" fmla="*/ 15864 w 590"/>
              <a:gd name="T37" fmla="*/ 201557 h 634"/>
              <a:gd name="T38" fmla="*/ 201908 w 590"/>
              <a:gd name="T39" fmla="*/ 201557 h 634"/>
              <a:gd name="T40" fmla="*/ 15864 w 590"/>
              <a:gd name="T41" fmla="*/ 58412 h 634"/>
              <a:gd name="T42" fmla="*/ 58409 w 590"/>
              <a:gd name="T43" fmla="*/ 31730 h 634"/>
              <a:gd name="T44" fmla="*/ 74634 w 590"/>
              <a:gd name="T45" fmla="*/ 37138 h 634"/>
              <a:gd name="T46" fmla="*/ 143499 w 590"/>
              <a:gd name="T47" fmla="*/ 37138 h 634"/>
              <a:gd name="T48" fmla="*/ 159363 w 590"/>
              <a:gd name="T49" fmla="*/ 31730 h 634"/>
              <a:gd name="T50" fmla="*/ 201908 w 590"/>
              <a:gd name="T51" fmla="*/ 58412 h 634"/>
              <a:gd name="T52" fmla="*/ 58409 w 590"/>
              <a:gd name="T53" fmla="*/ 143145 h 634"/>
              <a:gd name="T54" fmla="*/ 58409 w 590"/>
              <a:gd name="T55" fmla="*/ 100959 h 634"/>
              <a:gd name="T56" fmla="*/ 32089 w 590"/>
              <a:gd name="T57" fmla="*/ 127280 h 634"/>
              <a:gd name="T58" fmla="*/ 42545 w 590"/>
              <a:gd name="T59" fmla="*/ 116824 h 634"/>
              <a:gd name="T60" fmla="*/ 42545 w 590"/>
              <a:gd name="T61" fmla="*/ 127280 h 634"/>
              <a:gd name="T62" fmla="*/ 100954 w 590"/>
              <a:gd name="T63" fmla="*/ 143145 h 634"/>
              <a:gd name="T64" fmla="*/ 127635 w 590"/>
              <a:gd name="T65" fmla="*/ 116824 h 634"/>
              <a:gd name="T66" fmla="*/ 85090 w 590"/>
              <a:gd name="T67" fmla="*/ 116824 h 634"/>
              <a:gd name="T68" fmla="*/ 100954 w 590"/>
              <a:gd name="T69" fmla="*/ 116824 h 634"/>
              <a:gd name="T70" fmla="*/ 116818 w 590"/>
              <a:gd name="T71" fmla="*/ 127280 h 634"/>
              <a:gd name="T72" fmla="*/ 42545 w 590"/>
              <a:gd name="T73" fmla="*/ 201557 h 634"/>
              <a:gd name="T74" fmla="*/ 74634 w 590"/>
              <a:gd name="T75" fmla="*/ 185692 h 634"/>
              <a:gd name="T76" fmla="*/ 42545 w 590"/>
              <a:gd name="T77" fmla="*/ 159371 h 634"/>
              <a:gd name="T78" fmla="*/ 42545 w 590"/>
              <a:gd name="T79" fmla="*/ 201557 h 634"/>
              <a:gd name="T80" fmla="*/ 58409 w 590"/>
              <a:gd name="T81" fmla="*/ 169827 h 634"/>
              <a:gd name="T82" fmla="*/ 42545 w 590"/>
              <a:gd name="T83" fmla="*/ 169827 h 634"/>
              <a:gd name="T84" fmla="*/ 116818 w 590"/>
              <a:gd name="T85" fmla="*/ 201557 h 634"/>
              <a:gd name="T86" fmla="*/ 116818 w 590"/>
              <a:gd name="T87" fmla="*/ 159371 h 634"/>
              <a:gd name="T88" fmla="*/ 85090 w 590"/>
              <a:gd name="T89" fmla="*/ 185692 h 634"/>
              <a:gd name="T90" fmla="*/ 100954 w 590"/>
              <a:gd name="T91" fmla="*/ 169827 h 634"/>
              <a:gd name="T92" fmla="*/ 100954 w 590"/>
              <a:gd name="T93" fmla="*/ 185692 h 6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3" name="Freeform 168">
            <a:extLst>
              <a:ext uri="{FF2B5EF4-FFF2-40B4-BE49-F238E27FC236}">
                <a16:creationId xmlns:a16="http://schemas.microsoft.com/office/drawing/2014/main" id="{8BBBF32F-3B98-404E-B7D8-6F964BBF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898" y="5597460"/>
            <a:ext cx="528986" cy="340075"/>
          </a:xfrm>
          <a:custGeom>
            <a:avLst/>
            <a:gdLst>
              <a:gd name="T0" fmla="*/ 153313 w 619"/>
              <a:gd name="T1" fmla="*/ 31590 h 398"/>
              <a:gd name="T2" fmla="*/ 153313 w 619"/>
              <a:gd name="T3" fmla="*/ 31590 h 398"/>
              <a:gd name="T4" fmla="*/ 110945 w 619"/>
              <a:gd name="T5" fmla="*/ 73950 h 398"/>
              <a:gd name="T6" fmla="*/ 153313 w 619"/>
              <a:gd name="T7" fmla="*/ 116310 h 398"/>
              <a:gd name="T8" fmla="*/ 195681 w 619"/>
              <a:gd name="T9" fmla="*/ 73950 h 398"/>
              <a:gd name="T10" fmla="*/ 153313 w 619"/>
              <a:gd name="T11" fmla="*/ 31590 h 398"/>
              <a:gd name="T12" fmla="*/ 153313 w 619"/>
              <a:gd name="T13" fmla="*/ 100156 h 398"/>
              <a:gd name="T14" fmla="*/ 153313 w 619"/>
              <a:gd name="T15" fmla="*/ 100156 h 398"/>
              <a:gd name="T16" fmla="*/ 126744 w 619"/>
              <a:gd name="T17" fmla="*/ 73950 h 398"/>
              <a:gd name="T18" fmla="*/ 153313 w 619"/>
              <a:gd name="T19" fmla="*/ 42001 h 398"/>
              <a:gd name="T20" fmla="*/ 179523 w 619"/>
              <a:gd name="T21" fmla="*/ 73950 h 398"/>
              <a:gd name="T22" fmla="*/ 153313 w 619"/>
              <a:gd name="T23" fmla="*/ 100156 h 398"/>
              <a:gd name="T24" fmla="*/ 153313 w 619"/>
              <a:gd name="T25" fmla="*/ 0 h 398"/>
              <a:gd name="T26" fmla="*/ 153313 w 619"/>
              <a:gd name="T27" fmla="*/ 0 h 398"/>
              <a:gd name="T28" fmla="*/ 68578 w 619"/>
              <a:gd name="T29" fmla="*/ 0 h 398"/>
              <a:gd name="T30" fmla="*/ 0 w 619"/>
              <a:gd name="T31" fmla="*/ 73950 h 398"/>
              <a:gd name="T32" fmla="*/ 68578 w 619"/>
              <a:gd name="T33" fmla="*/ 142516 h 398"/>
              <a:gd name="T34" fmla="*/ 153313 w 619"/>
              <a:gd name="T35" fmla="*/ 142516 h 398"/>
              <a:gd name="T36" fmla="*/ 221891 w 619"/>
              <a:gd name="T37" fmla="*/ 73950 h 398"/>
              <a:gd name="T38" fmla="*/ 153313 w 619"/>
              <a:gd name="T39" fmla="*/ 0 h 398"/>
              <a:gd name="T40" fmla="*/ 153313 w 619"/>
              <a:gd name="T41" fmla="*/ 126721 h 398"/>
              <a:gd name="T42" fmla="*/ 153313 w 619"/>
              <a:gd name="T43" fmla="*/ 126721 h 398"/>
              <a:gd name="T44" fmla="*/ 68578 w 619"/>
              <a:gd name="T45" fmla="*/ 126721 h 398"/>
              <a:gd name="T46" fmla="*/ 10412 w 619"/>
              <a:gd name="T47" fmla="*/ 73950 h 398"/>
              <a:gd name="T48" fmla="*/ 68578 w 619"/>
              <a:gd name="T49" fmla="*/ 15795 h 398"/>
              <a:gd name="T50" fmla="*/ 153313 w 619"/>
              <a:gd name="T51" fmla="*/ 15795 h 398"/>
              <a:gd name="T52" fmla="*/ 211479 w 619"/>
              <a:gd name="T53" fmla="*/ 73950 h 398"/>
              <a:gd name="T54" fmla="*/ 153313 w 619"/>
              <a:gd name="T55" fmla="*/ 126721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4" name="Freeform 169">
            <a:extLst>
              <a:ext uri="{FF2B5EF4-FFF2-40B4-BE49-F238E27FC236}">
                <a16:creationId xmlns:a16="http://schemas.microsoft.com/office/drawing/2014/main" id="{61DC37C1-180C-DC4C-A26F-3535F32B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999" y="5597460"/>
            <a:ext cx="544100" cy="340075"/>
          </a:xfrm>
          <a:custGeom>
            <a:avLst/>
            <a:gdLst>
              <a:gd name="T0" fmla="*/ 159371 w 634"/>
              <a:gd name="T1" fmla="*/ 0 h 398"/>
              <a:gd name="T2" fmla="*/ 159371 w 634"/>
              <a:gd name="T3" fmla="*/ 0 h 398"/>
              <a:gd name="T4" fmla="*/ 74638 w 634"/>
              <a:gd name="T5" fmla="*/ 0 h 398"/>
              <a:gd name="T6" fmla="*/ 0 w 634"/>
              <a:gd name="T7" fmla="*/ 73950 h 398"/>
              <a:gd name="T8" fmla="*/ 74638 w 634"/>
              <a:gd name="T9" fmla="*/ 142516 h 398"/>
              <a:gd name="T10" fmla="*/ 159371 w 634"/>
              <a:gd name="T11" fmla="*/ 142516 h 398"/>
              <a:gd name="T12" fmla="*/ 228239 w 634"/>
              <a:gd name="T13" fmla="*/ 73950 h 398"/>
              <a:gd name="T14" fmla="*/ 159371 w 634"/>
              <a:gd name="T15" fmla="*/ 0 h 398"/>
              <a:gd name="T16" fmla="*/ 159371 w 634"/>
              <a:gd name="T17" fmla="*/ 126721 h 398"/>
              <a:gd name="T18" fmla="*/ 159371 w 634"/>
              <a:gd name="T19" fmla="*/ 126721 h 398"/>
              <a:gd name="T20" fmla="*/ 74638 w 634"/>
              <a:gd name="T21" fmla="*/ 126721 h 398"/>
              <a:gd name="T22" fmla="*/ 15865 w 634"/>
              <a:gd name="T23" fmla="*/ 73950 h 398"/>
              <a:gd name="T24" fmla="*/ 74638 w 634"/>
              <a:gd name="T25" fmla="*/ 15795 h 398"/>
              <a:gd name="T26" fmla="*/ 159371 w 634"/>
              <a:gd name="T27" fmla="*/ 15795 h 398"/>
              <a:gd name="T28" fmla="*/ 212374 w 634"/>
              <a:gd name="T29" fmla="*/ 73950 h 398"/>
              <a:gd name="T30" fmla="*/ 159371 w 634"/>
              <a:gd name="T31" fmla="*/ 126721 h 398"/>
              <a:gd name="T32" fmla="*/ 74638 w 634"/>
              <a:gd name="T33" fmla="*/ 31590 h 398"/>
              <a:gd name="T34" fmla="*/ 74638 w 634"/>
              <a:gd name="T35" fmla="*/ 31590 h 398"/>
              <a:gd name="T36" fmla="*/ 32091 w 634"/>
              <a:gd name="T37" fmla="*/ 73950 h 398"/>
              <a:gd name="T38" fmla="*/ 74638 w 634"/>
              <a:gd name="T39" fmla="*/ 116310 h 398"/>
              <a:gd name="T40" fmla="*/ 116824 w 634"/>
              <a:gd name="T41" fmla="*/ 73950 h 398"/>
              <a:gd name="T42" fmla="*/ 74638 w 634"/>
              <a:gd name="T43" fmla="*/ 31590 h 398"/>
              <a:gd name="T44" fmla="*/ 74638 w 634"/>
              <a:gd name="T45" fmla="*/ 100156 h 398"/>
              <a:gd name="T46" fmla="*/ 74638 w 634"/>
              <a:gd name="T47" fmla="*/ 100156 h 398"/>
              <a:gd name="T48" fmla="*/ 42547 w 634"/>
              <a:gd name="T49" fmla="*/ 73950 h 398"/>
              <a:gd name="T50" fmla="*/ 74638 w 634"/>
              <a:gd name="T51" fmla="*/ 42001 h 398"/>
              <a:gd name="T52" fmla="*/ 100959 w 634"/>
              <a:gd name="T53" fmla="*/ 73950 h 398"/>
              <a:gd name="T54" fmla="*/ 74638 w 634"/>
              <a:gd name="T55" fmla="*/ 100156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5" name="Freeform 170">
            <a:extLst>
              <a:ext uri="{FF2B5EF4-FFF2-40B4-BE49-F238E27FC236}">
                <a16:creationId xmlns:a16="http://schemas.microsoft.com/office/drawing/2014/main" id="{DB1C20E0-19D0-104A-86DB-73039127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00" y="5495437"/>
            <a:ext cx="544100" cy="544119"/>
          </a:xfrm>
          <a:custGeom>
            <a:avLst/>
            <a:gdLst>
              <a:gd name="T0" fmla="*/ 185692 w 634"/>
              <a:gd name="T1" fmla="*/ 169827 h 634"/>
              <a:gd name="T2" fmla="*/ 79325 w 634"/>
              <a:gd name="T3" fmla="*/ 148554 h 634"/>
              <a:gd name="T4" fmla="*/ 42186 w 634"/>
              <a:gd name="T5" fmla="*/ 169827 h 634"/>
              <a:gd name="T6" fmla="*/ 42186 w 634"/>
              <a:gd name="T7" fmla="*/ 185692 h 634"/>
              <a:gd name="T8" fmla="*/ 79325 w 634"/>
              <a:gd name="T9" fmla="*/ 206966 h 634"/>
              <a:gd name="T10" fmla="*/ 185692 w 634"/>
              <a:gd name="T11" fmla="*/ 185692 h 634"/>
              <a:gd name="T12" fmla="*/ 185692 w 634"/>
              <a:gd name="T13" fmla="*/ 169827 h 634"/>
              <a:gd name="T14" fmla="*/ 79325 w 634"/>
              <a:gd name="T15" fmla="*/ 196509 h 634"/>
              <a:gd name="T16" fmla="*/ 79325 w 634"/>
              <a:gd name="T17" fmla="*/ 159371 h 634"/>
              <a:gd name="T18" fmla="*/ 79325 w 634"/>
              <a:gd name="T19" fmla="*/ 196509 h 634"/>
              <a:gd name="T20" fmla="*/ 185692 w 634"/>
              <a:gd name="T21" fmla="*/ 58412 h 634"/>
              <a:gd name="T22" fmla="*/ 79325 w 634"/>
              <a:gd name="T23" fmla="*/ 37138 h 634"/>
              <a:gd name="T24" fmla="*/ 42186 w 634"/>
              <a:gd name="T25" fmla="*/ 58412 h 634"/>
              <a:gd name="T26" fmla="*/ 42186 w 634"/>
              <a:gd name="T27" fmla="*/ 74277 h 634"/>
              <a:gd name="T28" fmla="*/ 79325 w 634"/>
              <a:gd name="T29" fmla="*/ 95550 h 634"/>
              <a:gd name="T30" fmla="*/ 185692 w 634"/>
              <a:gd name="T31" fmla="*/ 74277 h 634"/>
              <a:gd name="T32" fmla="*/ 185692 w 634"/>
              <a:gd name="T33" fmla="*/ 58412 h 634"/>
              <a:gd name="T34" fmla="*/ 79325 w 634"/>
              <a:gd name="T35" fmla="*/ 84733 h 634"/>
              <a:gd name="T36" fmla="*/ 79325 w 634"/>
              <a:gd name="T37" fmla="*/ 47956 h 634"/>
              <a:gd name="T38" fmla="*/ 79325 w 634"/>
              <a:gd name="T39" fmla="*/ 84733 h 634"/>
              <a:gd name="T40" fmla="*/ 185692 w 634"/>
              <a:gd name="T41" fmla="*/ 116824 h 634"/>
              <a:gd name="T42" fmla="*/ 143145 w 634"/>
              <a:gd name="T43" fmla="*/ 95550 h 634"/>
              <a:gd name="T44" fmla="*/ 42186 w 634"/>
              <a:gd name="T45" fmla="*/ 116824 h 634"/>
              <a:gd name="T46" fmla="*/ 42186 w 634"/>
              <a:gd name="T47" fmla="*/ 127280 h 634"/>
              <a:gd name="T48" fmla="*/ 143145 w 634"/>
              <a:gd name="T49" fmla="*/ 148554 h 634"/>
              <a:gd name="T50" fmla="*/ 185692 w 634"/>
              <a:gd name="T51" fmla="*/ 127280 h 634"/>
              <a:gd name="T52" fmla="*/ 185692 w 634"/>
              <a:gd name="T53" fmla="*/ 116824 h 634"/>
              <a:gd name="T54" fmla="*/ 143145 w 634"/>
              <a:gd name="T55" fmla="*/ 138097 h 634"/>
              <a:gd name="T56" fmla="*/ 143145 w 634"/>
              <a:gd name="T57" fmla="*/ 106007 h 634"/>
              <a:gd name="T58" fmla="*/ 143145 w 634"/>
              <a:gd name="T59" fmla="*/ 138097 h 634"/>
              <a:gd name="T60" fmla="*/ 196149 w 634"/>
              <a:gd name="T61" fmla="*/ 0 h 634"/>
              <a:gd name="T62" fmla="*/ 0 w 634"/>
              <a:gd name="T63" fmla="*/ 31730 h 634"/>
              <a:gd name="T64" fmla="*/ 26321 w 634"/>
              <a:gd name="T65" fmla="*/ 228239 h 634"/>
              <a:gd name="T66" fmla="*/ 228239 w 634"/>
              <a:gd name="T67" fmla="*/ 201557 h 634"/>
              <a:gd name="T68" fmla="*/ 196149 w 634"/>
              <a:gd name="T69" fmla="*/ 0 h 634"/>
              <a:gd name="T70" fmla="*/ 212014 w 634"/>
              <a:gd name="T71" fmla="*/ 201557 h 634"/>
              <a:gd name="T72" fmla="*/ 26321 w 634"/>
              <a:gd name="T73" fmla="*/ 212374 h 634"/>
              <a:gd name="T74" fmla="*/ 15865 w 634"/>
              <a:gd name="T75" fmla="*/ 31730 h 634"/>
              <a:gd name="T76" fmla="*/ 196149 w 634"/>
              <a:gd name="T77" fmla="*/ 15865 h 634"/>
              <a:gd name="T78" fmla="*/ 212014 w 634"/>
              <a:gd name="T79" fmla="*/ 201557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51E820D9-6126-1F44-8A20-5F168C75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987" y="5521890"/>
            <a:ext cx="506314" cy="506334"/>
          </a:xfrm>
          <a:custGeom>
            <a:avLst/>
            <a:gdLst>
              <a:gd name="T0" fmla="*/ 106182 w 589"/>
              <a:gd name="T1" fmla="*/ 69226 h 590"/>
              <a:gd name="T2" fmla="*/ 106182 w 589"/>
              <a:gd name="T3" fmla="*/ 138091 h 590"/>
              <a:gd name="T4" fmla="*/ 106182 w 589"/>
              <a:gd name="T5" fmla="*/ 69226 h 590"/>
              <a:gd name="T6" fmla="*/ 106182 w 589"/>
              <a:gd name="T7" fmla="*/ 127635 h 590"/>
              <a:gd name="T8" fmla="*/ 106182 w 589"/>
              <a:gd name="T9" fmla="*/ 85090 h 590"/>
              <a:gd name="T10" fmla="*/ 106182 w 589"/>
              <a:gd name="T11" fmla="*/ 127635 h 590"/>
              <a:gd name="T12" fmla="*/ 207308 w 589"/>
              <a:gd name="T13" fmla="*/ 127635 h 590"/>
              <a:gd name="T14" fmla="*/ 191055 w 589"/>
              <a:gd name="T15" fmla="*/ 106363 h 590"/>
              <a:gd name="T16" fmla="*/ 207308 w 589"/>
              <a:gd name="T17" fmla="*/ 79682 h 590"/>
              <a:gd name="T18" fmla="*/ 196473 w 589"/>
              <a:gd name="T19" fmla="*/ 37497 h 590"/>
              <a:gd name="T20" fmla="*/ 159273 w 589"/>
              <a:gd name="T21" fmla="*/ 42545 h 590"/>
              <a:gd name="T22" fmla="*/ 132547 w 589"/>
              <a:gd name="T23" fmla="*/ 10817 h 590"/>
              <a:gd name="T24" fmla="*/ 90291 w 589"/>
              <a:gd name="T25" fmla="*/ 0 h 590"/>
              <a:gd name="T26" fmla="*/ 79456 w 589"/>
              <a:gd name="T27" fmla="*/ 26681 h 590"/>
              <a:gd name="T28" fmla="*/ 37200 w 589"/>
              <a:gd name="T29" fmla="*/ 32089 h 590"/>
              <a:gd name="T30" fmla="*/ 0 w 589"/>
              <a:gd name="T31" fmla="*/ 58770 h 590"/>
              <a:gd name="T32" fmla="*/ 20947 w 589"/>
              <a:gd name="T33" fmla="*/ 90498 h 590"/>
              <a:gd name="T34" fmla="*/ 20947 w 589"/>
              <a:gd name="T35" fmla="*/ 122227 h 590"/>
              <a:gd name="T36" fmla="*/ 0 w 589"/>
              <a:gd name="T37" fmla="*/ 148908 h 590"/>
              <a:gd name="T38" fmla="*/ 37200 w 589"/>
              <a:gd name="T39" fmla="*/ 180636 h 590"/>
              <a:gd name="T40" fmla="*/ 79456 w 589"/>
              <a:gd name="T41" fmla="*/ 186044 h 590"/>
              <a:gd name="T42" fmla="*/ 90291 w 589"/>
              <a:gd name="T43" fmla="*/ 212364 h 590"/>
              <a:gd name="T44" fmla="*/ 132547 w 589"/>
              <a:gd name="T45" fmla="*/ 196500 h 590"/>
              <a:gd name="T46" fmla="*/ 159273 w 589"/>
              <a:gd name="T47" fmla="*/ 170180 h 590"/>
              <a:gd name="T48" fmla="*/ 196473 w 589"/>
              <a:gd name="T49" fmla="*/ 175228 h 590"/>
              <a:gd name="T50" fmla="*/ 207308 w 589"/>
              <a:gd name="T51" fmla="*/ 127635 h 590"/>
              <a:gd name="T52" fmla="*/ 196473 w 589"/>
              <a:gd name="T53" fmla="*/ 148908 h 590"/>
              <a:gd name="T54" fmla="*/ 180581 w 589"/>
              <a:gd name="T55" fmla="*/ 164772 h 590"/>
              <a:gd name="T56" fmla="*/ 122073 w 589"/>
              <a:gd name="T57" fmla="*/ 175228 h 590"/>
              <a:gd name="T58" fmla="*/ 111599 w 589"/>
              <a:gd name="T59" fmla="*/ 196500 h 590"/>
              <a:gd name="T60" fmla="*/ 90291 w 589"/>
              <a:gd name="T61" fmla="*/ 191092 h 590"/>
              <a:gd name="T62" fmla="*/ 53091 w 589"/>
              <a:gd name="T63" fmla="*/ 153955 h 590"/>
              <a:gd name="T64" fmla="*/ 26365 w 589"/>
              <a:gd name="T65" fmla="*/ 159363 h 590"/>
              <a:gd name="T66" fmla="*/ 20947 w 589"/>
              <a:gd name="T67" fmla="*/ 138091 h 590"/>
              <a:gd name="T68" fmla="*/ 37200 w 589"/>
              <a:gd name="T69" fmla="*/ 106363 h 590"/>
              <a:gd name="T70" fmla="*/ 20947 w 589"/>
              <a:gd name="T71" fmla="*/ 69226 h 590"/>
              <a:gd name="T72" fmla="*/ 26365 w 589"/>
              <a:gd name="T73" fmla="*/ 47953 h 590"/>
              <a:gd name="T74" fmla="*/ 53091 w 589"/>
              <a:gd name="T75" fmla="*/ 58770 h 590"/>
              <a:gd name="T76" fmla="*/ 90291 w 589"/>
              <a:gd name="T77" fmla="*/ 21273 h 590"/>
              <a:gd name="T78" fmla="*/ 111599 w 589"/>
              <a:gd name="T79" fmla="*/ 10817 h 590"/>
              <a:gd name="T80" fmla="*/ 122073 w 589"/>
              <a:gd name="T81" fmla="*/ 37497 h 590"/>
              <a:gd name="T82" fmla="*/ 180581 w 589"/>
              <a:gd name="T83" fmla="*/ 47953 h 590"/>
              <a:gd name="T84" fmla="*/ 196473 w 589"/>
              <a:gd name="T85" fmla="*/ 58770 h 590"/>
              <a:gd name="T86" fmla="*/ 175164 w 589"/>
              <a:gd name="T87" fmla="*/ 79682 h 590"/>
              <a:gd name="T88" fmla="*/ 175164 w 589"/>
              <a:gd name="T89" fmla="*/ 127635 h 590"/>
              <a:gd name="T90" fmla="*/ 196473 w 589"/>
              <a:gd name="T91" fmla="*/ 148908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7" name="Freeform 172">
            <a:extLst>
              <a:ext uri="{FF2B5EF4-FFF2-40B4-BE49-F238E27FC236}">
                <a16:creationId xmlns:a16="http://schemas.microsoft.com/office/drawing/2014/main" id="{45C5C6D7-9E66-0D4D-A7C0-C5A427B9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6900" y="4626358"/>
            <a:ext cx="528986" cy="532784"/>
          </a:xfrm>
          <a:custGeom>
            <a:avLst/>
            <a:gdLst>
              <a:gd name="T0" fmla="*/ 211479 w 619"/>
              <a:gd name="T1" fmla="*/ 42601 h 620"/>
              <a:gd name="T2" fmla="*/ 211479 w 619"/>
              <a:gd name="T3" fmla="*/ 42601 h 620"/>
              <a:gd name="T4" fmla="*/ 190295 w 619"/>
              <a:gd name="T5" fmla="*/ 63902 h 620"/>
              <a:gd name="T6" fmla="*/ 164084 w 619"/>
              <a:gd name="T7" fmla="*/ 63902 h 620"/>
              <a:gd name="T8" fmla="*/ 164084 w 619"/>
              <a:gd name="T9" fmla="*/ 32132 h 620"/>
              <a:gd name="T10" fmla="*/ 179523 w 619"/>
              <a:gd name="T11" fmla="*/ 10831 h 620"/>
              <a:gd name="T12" fmla="*/ 105560 w 619"/>
              <a:gd name="T13" fmla="*/ 26716 h 620"/>
              <a:gd name="T14" fmla="*/ 89762 w 619"/>
              <a:gd name="T15" fmla="*/ 95673 h 620"/>
              <a:gd name="T16" fmla="*/ 15798 w 619"/>
              <a:gd name="T17" fmla="*/ 170045 h 620"/>
              <a:gd name="T18" fmla="*/ 15798 w 619"/>
              <a:gd name="T19" fmla="*/ 212646 h 620"/>
              <a:gd name="T20" fmla="*/ 52780 w 619"/>
              <a:gd name="T21" fmla="*/ 212646 h 620"/>
              <a:gd name="T22" fmla="*/ 132129 w 619"/>
              <a:gd name="T23" fmla="*/ 132859 h 620"/>
              <a:gd name="T24" fmla="*/ 195681 w 619"/>
              <a:gd name="T25" fmla="*/ 116973 h 620"/>
              <a:gd name="T26" fmla="*/ 211479 w 619"/>
              <a:gd name="T27" fmla="*/ 42601 h 620"/>
              <a:gd name="T28" fmla="*/ 190295 w 619"/>
              <a:gd name="T29" fmla="*/ 106504 h 620"/>
              <a:gd name="T30" fmla="*/ 190295 w 619"/>
              <a:gd name="T31" fmla="*/ 106504 h 620"/>
              <a:gd name="T32" fmla="*/ 126744 w 619"/>
              <a:gd name="T33" fmla="*/ 116973 h 620"/>
              <a:gd name="T34" fmla="*/ 42368 w 619"/>
              <a:gd name="T35" fmla="*/ 202176 h 620"/>
              <a:gd name="T36" fmla="*/ 26569 w 619"/>
              <a:gd name="T37" fmla="*/ 202176 h 620"/>
              <a:gd name="T38" fmla="*/ 26569 w 619"/>
              <a:gd name="T39" fmla="*/ 180876 h 620"/>
              <a:gd name="T40" fmla="*/ 105560 w 619"/>
              <a:gd name="T41" fmla="*/ 95673 h 620"/>
              <a:gd name="T42" fmla="*/ 116331 w 619"/>
              <a:gd name="T43" fmla="*/ 37186 h 620"/>
              <a:gd name="T44" fmla="*/ 153313 w 619"/>
              <a:gd name="T45" fmla="*/ 21301 h 620"/>
              <a:gd name="T46" fmla="*/ 153313 w 619"/>
              <a:gd name="T47" fmla="*/ 74372 h 620"/>
              <a:gd name="T48" fmla="*/ 200707 w 619"/>
              <a:gd name="T49" fmla="*/ 74372 h 620"/>
              <a:gd name="T50" fmla="*/ 190295 w 619"/>
              <a:gd name="T51" fmla="*/ 106504 h 6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8" name="Freeform 173">
            <a:extLst>
              <a:ext uri="{FF2B5EF4-FFF2-40B4-BE49-F238E27FC236}">
                <a16:creationId xmlns:a16="http://schemas.microsoft.com/office/drawing/2014/main" id="{73BC1C2E-BB37-EC42-8D6C-4595CA01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2203" y="4626358"/>
            <a:ext cx="340062" cy="544119"/>
          </a:xfrm>
          <a:custGeom>
            <a:avLst/>
            <a:gdLst>
              <a:gd name="T0" fmla="*/ 73765 w 399"/>
              <a:gd name="T1" fmla="*/ 143506 h 634"/>
              <a:gd name="T2" fmla="*/ 73765 w 399"/>
              <a:gd name="T3" fmla="*/ 143506 h 634"/>
              <a:gd name="T4" fmla="*/ 63381 w 399"/>
              <a:gd name="T5" fmla="*/ 148554 h 634"/>
              <a:gd name="T6" fmla="*/ 63381 w 399"/>
              <a:gd name="T7" fmla="*/ 175236 h 634"/>
              <a:gd name="T8" fmla="*/ 73765 w 399"/>
              <a:gd name="T9" fmla="*/ 185692 h 634"/>
              <a:gd name="T10" fmla="*/ 79136 w 399"/>
              <a:gd name="T11" fmla="*/ 175236 h 634"/>
              <a:gd name="T12" fmla="*/ 79136 w 399"/>
              <a:gd name="T13" fmla="*/ 148554 h 634"/>
              <a:gd name="T14" fmla="*/ 73765 w 399"/>
              <a:gd name="T15" fmla="*/ 143506 h 634"/>
              <a:gd name="T16" fmla="*/ 126403 w 399"/>
              <a:gd name="T17" fmla="*/ 111415 h 634"/>
              <a:gd name="T18" fmla="*/ 126403 w 399"/>
              <a:gd name="T19" fmla="*/ 111415 h 634"/>
              <a:gd name="T20" fmla="*/ 126403 w 399"/>
              <a:gd name="T21" fmla="*/ 58412 h 634"/>
              <a:gd name="T22" fmla="*/ 73765 w 399"/>
              <a:gd name="T23" fmla="*/ 0 h 634"/>
              <a:gd name="T24" fmla="*/ 15756 w 399"/>
              <a:gd name="T25" fmla="*/ 58412 h 634"/>
              <a:gd name="T26" fmla="*/ 15756 w 399"/>
              <a:gd name="T27" fmla="*/ 111415 h 634"/>
              <a:gd name="T28" fmla="*/ 0 w 399"/>
              <a:gd name="T29" fmla="*/ 153962 h 634"/>
              <a:gd name="T30" fmla="*/ 73765 w 399"/>
              <a:gd name="T31" fmla="*/ 228239 h 634"/>
              <a:gd name="T32" fmla="*/ 142517 w 399"/>
              <a:gd name="T33" fmla="*/ 153962 h 634"/>
              <a:gd name="T34" fmla="*/ 126403 w 399"/>
              <a:gd name="T35" fmla="*/ 111415 h 634"/>
              <a:gd name="T36" fmla="*/ 31869 w 399"/>
              <a:gd name="T37" fmla="*/ 58412 h 634"/>
              <a:gd name="T38" fmla="*/ 31869 w 399"/>
              <a:gd name="T39" fmla="*/ 58412 h 634"/>
              <a:gd name="T40" fmla="*/ 73765 w 399"/>
              <a:gd name="T41" fmla="*/ 15865 h 634"/>
              <a:gd name="T42" fmla="*/ 116019 w 399"/>
              <a:gd name="T43" fmla="*/ 58412 h 634"/>
              <a:gd name="T44" fmla="*/ 116019 w 399"/>
              <a:gd name="T45" fmla="*/ 100959 h 634"/>
              <a:gd name="T46" fmla="*/ 73765 w 399"/>
              <a:gd name="T47" fmla="*/ 85094 h 634"/>
              <a:gd name="T48" fmla="*/ 31869 w 399"/>
              <a:gd name="T49" fmla="*/ 100959 h 634"/>
              <a:gd name="T50" fmla="*/ 31869 w 399"/>
              <a:gd name="T51" fmla="*/ 58412 h 634"/>
              <a:gd name="T52" fmla="*/ 73765 w 399"/>
              <a:gd name="T53" fmla="*/ 212374 h 634"/>
              <a:gd name="T54" fmla="*/ 73765 w 399"/>
              <a:gd name="T55" fmla="*/ 212374 h 634"/>
              <a:gd name="T56" fmla="*/ 15756 w 399"/>
              <a:gd name="T57" fmla="*/ 153962 h 634"/>
              <a:gd name="T58" fmla="*/ 73765 w 399"/>
              <a:gd name="T59" fmla="*/ 100959 h 634"/>
              <a:gd name="T60" fmla="*/ 126403 w 399"/>
              <a:gd name="T61" fmla="*/ 153962 h 634"/>
              <a:gd name="T62" fmla="*/ 73765 w 399"/>
              <a:gd name="T63" fmla="*/ 212374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9" name="Freeform 174">
            <a:extLst>
              <a:ext uri="{FF2B5EF4-FFF2-40B4-BE49-F238E27FC236}">
                <a16:creationId xmlns:a16="http://schemas.microsoft.com/office/drawing/2014/main" id="{1DD4DF07-74CB-7C47-8F51-C38FA11D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505" y="4626358"/>
            <a:ext cx="340062" cy="544119"/>
          </a:xfrm>
          <a:custGeom>
            <a:avLst/>
            <a:gdLst>
              <a:gd name="T0" fmla="*/ 68752 w 399"/>
              <a:gd name="T1" fmla="*/ 143506 h 634"/>
              <a:gd name="T2" fmla="*/ 68752 w 399"/>
              <a:gd name="T3" fmla="*/ 143506 h 634"/>
              <a:gd name="T4" fmla="*/ 63381 w 399"/>
              <a:gd name="T5" fmla="*/ 148554 h 634"/>
              <a:gd name="T6" fmla="*/ 63381 w 399"/>
              <a:gd name="T7" fmla="*/ 175236 h 634"/>
              <a:gd name="T8" fmla="*/ 68752 w 399"/>
              <a:gd name="T9" fmla="*/ 185692 h 634"/>
              <a:gd name="T10" fmla="*/ 79136 w 399"/>
              <a:gd name="T11" fmla="*/ 175236 h 634"/>
              <a:gd name="T12" fmla="*/ 79136 w 399"/>
              <a:gd name="T13" fmla="*/ 148554 h 634"/>
              <a:gd name="T14" fmla="*/ 68752 w 399"/>
              <a:gd name="T15" fmla="*/ 143506 h 634"/>
              <a:gd name="T16" fmla="*/ 68752 w 399"/>
              <a:gd name="T17" fmla="*/ 85094 h 634"/>
              <a:gd name="T18" fmla="*/ 68752 w 399"/>
              <a:gd name="T19" fmla="*/ 85094 h 634"/>
              <a:gd name="T20" fmla="*/ 26498 w 399"/>
              <a:gd name="T21" fmla="*/ 100959 h 634"/>
              <a:gd name="T22" fmla="*/ 26498 w 399"/>
              <a:gd name="T23" fmla="*/ 58412 h 634"/>
              <a:gd name="T24" fmla="*/ 68752 w 399"/>
              <a:gd name="T25" fmla="*/ 15865 h 634"/>
              <a:gd name="T26" fmla="*/ 110648 w 399"/>
              <a:gd name="T27" fmla="*/ 58412 h 634"/>
              <a:gd name="T28" fmla="*/ 126761 w 399"/>
              <a:gd name="T29" fmla="*/ 58412 h 634"/>
              <a:gd name="T30" fmla="*/ 68752 w 399"/>
              <a:gd name="T31" fmla="*/ 0 h 634"/>
              <a:gd name="T32" fmla="*/ 16114 w 399"/>
              <a:gd name="T33" fmla="*/ 58412 h 634"/>
              <a:gd name="T34" fmla="*/ 16114 w 399"/>
              <a:gd name="T35" fmla="*/ 111415 h 634"/>
              <a:gd name="T36" fmla="*/ 0 w 399"/>
              <a:gd name="T37" fmla="*/ 153962 h 634"/>
              <a:gd name="T38" fmla="*/ 68752 w 399"/>
              <a:gd name="T39" fmla="*/ 228239 h 634"/>
              <a:gd name="T40" fmla="*/ 142517 w 399"/>
              <a:gd name="T41" fmla="*/ 153962 h 634"/>
              <a:gd name="T42" fmla="*/ 68752 w 399"/>
              <a:gd name="T43" fmla="*/ 85094 h 634"/>
              <a:gd name="T44" fmla="*/ 68752 w 399"/>
              <a:gd name="T45" fmla="*/ 212374 h 634"/>
              <a:gd name="T46" fmla="*/ 68752 w 399"/>
              <a:gd name="T47" fmla="*/ 212374 h 634"/>
              <a:gd name="T48" fmla="*/ 16114 w 399"/>
              <a:gd name="T49" fmla="*/ 153962 h 634"/>
              <a:gd name="T50" fmla="*/ 68752 w 399"/>
              <a:gd name="T51" fmla="*/ 100959 h 634"/>
              <a:gd name="T52" fmla="*/ 126761 w 399"/>
              <a:gd name="T53" fmla="*/ 153962 h 634"/>
              <a:gd name="T54" fmla="*/ 68752 w 399"/>
              <a:gd name="T55" fmla="*/ 212374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0" name="Freeform 175">
            <a:extLst>
              <a:ext uri="{FF2B5EF4-FFF2-40B4-BE49-F238E27FC236}">
                <a16:creationId xmlns:a16="http://schemas.microsoft.com/office/drawing/2014/main" id="{FF8CB67B-29D8-A443-8BE1-95ED61A1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3883" y="4626358"/>
            <a:ext cx="528986" cy="544119"/>
          </a:xfrm>
          <a:custGeom>
            <a:avLst/>
            <a:gdLst>
              <a:gd name="T0" fmla="*/ 126744 w 619"/>
              <a:gd name="T1" fmla="*/ 116824 h 634"/>
              <a:gd name="T2" fmla="*/ 126744 w 619"/>
              <a:gd name="T3" fmla="*/ 116824 h 634"/>
              <a:gd name="T4" fmla="*/ 137515 w 619"/>
              <a:gd name="T5" fmla="*/ 68868 h 634"/>
              <a:gd name="T6" fmla="*/ 73964 w 619"/>
              <a:gd name="T7" fmla="*/ 0 h 634"/>
              <a:gd name="T8" fmla="*/ 10412 w 619"/>
              <a:gd name="T9" fmla="*/ 68868 h 634"/>
              <a:gd name="T10" fmla="*/ 26210 w 619"/>
              <a:gd name="T11" fmla="*/ 116824 h 634"/>
              <a:gd name="T12" fmla="*/ 0 w 619"/>
              <a:gd name="T13" fmla="*/ 153962 h 634"/>
              <a:gd name="T14" fmla="*/ 0 w 619"/>
              <a:gd name="T15" fmla="*/ 185692 h 634"/>
              <a:gd name="T16" fmla="*/ 42368 w 619"/>
              <a:gd name="T17" fmla="*/ 228239 h 634"/>
              <a:gd name="T18" fmla="*/ 110945 w 619"/>
              <a:gd name="T19" fmla="*/ 228239 h 634"/>
              <a:gd name="T20" fmla="*/ 153313 w 619"/>
              <a:gd name="T21" fmla="*/ 185692 h 634"/>
              <a:gd name="T22" fmla="*/ 153313 w 619"/>
              <a:gd name="T23" fmla="*/ 153962 h 634"/>
              <a:gd name="T24" fmla="*/ 126744 w 619"/>
              <a:gd name="T25" fmla="*/ 116824 h 634"/>
              <a:gd name="T26" fmla="*/ 26210 w 619"/>
              <a:gd name="T27" fmla="*/ 68868 h 634"/>
              <a:gd name="T28" fmla="*/ 26210 w 619"/>
              <a:gd name="T29" fmla="*/ 68868 h 634"/>
              <a:gd name="T30" fmla="*/ 73964 w 619"/>
              <a:gd name="T31" fmla="*/ 15865 h 634"/>
              <a:gd name="T32" fmla="*/ 126744 w 619"/>
              <a:gd name="T33" fmla="*/ 68868 h 634"/>
              <a:gd name="T34" fmla="*/ 73964 w 619"/>
              <a:gd name="T35" fmla="*/ 127280 h 634"/>
              <a:gd name="T36" fmla="*/ 26210 w 619"/>
              <a:gd name="T37" fmla="*/ 68868 h 634"/>
              <a:gd name="T38" fmla="*/ 137515 w 619"/>
              <a:gd name="T39" fmla="*/ 180644 h 634"/>
              <a:gd name="T40" fmla="*/ 137515 w 619"/>
              <a:gd name="T41" fmla="*/ 180644 h 634"/>
              <a:gd name="T42" fmla="*/ 105560 w 619"/>
              <a:gd name="T43" fmla="*/ 212374 h 634"/>
              <a:gd name="T44" fmla="*/ 47394 w 619"/>
              <a:gd name="T45" fmla="*/ 212374 h 634"/>
              <a:gd name="T46" fmla="*/ 10412 w 619"/>
              <a:gd name="T47" fmla="*/ 180644 h 634"/>
              <a:gd name="T48" fmla="*/ 10412 w 619"/>
              <a:gd name="T49" fmla="*/ 159371 h 634"/>
              <a:gd name="T50" fmla="*/ 36982 w 619"/>
              <a:gd name="T51" fmla="*/ 127280 h 634"/>
              <a:gd name="T52" fmla="*/ 73964 w 619"/>
              <a:gd name="T53" fmla="*/ 143506 h 634"/>
              <a:gd name="T54" fmla="*/ 110945 w 619"/>
              <a:gd name="T55" fmla="*/ 127280 h 634"/>
              <a:gd name="T56" fmla="*/ 137515 w 619"/>
              <a:gd name="T57" fmla="*/ 159371 h 634"/>
              <a:gd name="T58" fmla="*/ 137515 w 619"/>
              <a:gd name="T59" fmla="*/ 180644 h 634"/>
              <a:gd name="T60" fmla="*/ 158340 w 619"/>
              <a:gd name="T61" fmla="*/ 58412 h 634"/>
              <a:gd name="T62" fmla="*/ 158340 w 619"/>
              <a:gd name="T63" fmla="*/ 58412 h 634"/>
              <a:gd name="T64" fmla="*/ 216505 w 619"/>
              <a:gd name="T65" fmla="*/ 58412 h 634"/>
              <a:gd name="T66" fmla="*/ 221891 w 619"/>
              <a:gd name="T67" fmla="*/ 47595 h 634"/>
              <a:gd name="T68" fmla="*/ 216505 w 619"/>
              <a:gd name="T69" fmla="*/ 42547 h 634"/>
              <a:gd name="T70" fmla="*/ 158340 w 619"/>
              <a:gd name="T71" fmla="*/ 42547 h 634"/>
              <a:gd name="T72" fmla="*/ 153313 w 619"/>
              <a:gd name="T73" fmla="*/ 47595 h 634"/>
              <a:gd name="T74" fmla="*/ 158340 w 619"/>
              <a:gd name="T75" fmla="*/ 58412 h 634"/>
              <a:gd name="T76" fmla="*/ 216505 w 619"/>
              <a:gd name="T77" fmla="*/ 169827 h 634"/>
              <a:gd name="T78" fmla="*/ 216505 w 619"/>
              <a:gd name="T79" fmla="*/ 169827 h 634"/>
              <a:gd name="T80" fmla="*/ 174497 w 619"/>
              <a:gd name="T81" fmla="*/ 169827 h 634"/>
              <a:gd name="T82" fmla="*/ 169111 w 619"/>
              <a:gd name="T83" fmla="*/ 175236 h 634"/>
              <a:gd name="T84" fmla="*/ 174497 w 619"/>
              <a:gd name="T85" fmla="*/ 185692 h 634"/>
              <a:gd name="T86" fmla="*/ 216505 w 619"/>
              <a:gd name="T87" fmla="*/ 185692 h 634"/>
              <a:gd name="T88" fmla="*/ 221891 w 619"/>
              <a:gd name="T89" fmla="*/ 175236 h 634"/>
              <a:gd name="T90" fmla="*/ 216505 w 619"/>
              <a:gd name="T91" fmla="*/ 169827 h 634"/>
              <a:gd name="T92" fmla="*/ 216505 w 619"/>
              <a:gd name="T93" fmla="*/ 85094 h 634"/>
              <a:gd name="T94" fmla="*/ 216505 w 619"/>
              <a:gd name="T95" fmla="*/ 85094 h 634"/>
              <a:gd name="T96" fmla="*/ 158340 w 619"/>
              <a:gd name="T97" fmla="*/ 85094 h 634"/>
              <a:gd name="T98" fmla="*/ 153313 w 619"/>
              <a:gd name="T99" fmla="*/ 90142 h 634"/>
              <a:gd name="T100" fmla="*/ 158340 w 619"/>
              <a:gd name="T101" fmla="*/ 100959 h 634"/>
              <a:gd name="T102" fmla="*/ 216505 w 619"/>
              <a:gd name="T103" fmla="*/ 100959 h 634"/>
              <a:gd name="T104" fmla="*/ 221891 w 619"/>
              <a:gd name="T105" fmla="*/ 90142 h 634"/>
              <a:gd name="T106" fmla="*/ 216505 w 619"/>
              <a:gd name="T107" fmla="*/ 85094 h 634"/>
              <a:gd name="T108" fmla="*/ 216505 w 619"/>
              <a:gd name="T109" fmla="*/ 127280 h 634"/>
              <a:gd name="T110" fmla="*/ 216505 w 619"/>
              <a:gd name="T111" fmla="*/ 127280 h 634"/>
              <a:gd name="T112" fmla="*/ 174497 w 619"/>
              <a:gd name="T113" fmla="*/ 127280 h 634"/>
              <a:gd name="T114" fmla="*/ 169111 w 619"/>
              <a:gd name="T115" fmla="*/ 132689 h 634"/>
              <a:gd name="T116" fmla="*/ 174497 w 619"/>
              <a:gd name="T117" fmla="*/ 143506 h 634"/>
              <a:gd name="T118" fmla="*/ 216505 w 619"/>
              <a:gd name="T119" fmla="*/ 143506 h 634"/>
              <a:gd name="T120" fmla="*/ 221891 w 619"/>
              <a:gd name="T121" fmla="*/ 132689 h 634"/>
              <a:gd name="T122" fmla="*/ 216505 w 619"/>
              <a:gd name="T123" fmla="*/ 127280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1" name="Freeform 176">
            <a:extLst>
              <a:ext uri="{FF2B5EF4-FFF2-40B4-BE49-F238E27FC236}">
                <a16:creationId xmlns:a16="http://schemas.microsoft.com/office/drawing/2014/main" id="{24C554D4-FFD4-9E40-B98F-11AB7924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2735" y="4626358"/>
            <a:ext cx="366512" cy="544119"/>
          </a:xfrm>
          <a:custGeom>
            <a:avLst/>
            <a:gdLst>
              <a:gd name="T0" fmla="*/ 127364 w 428"/>
              <a:gd name="T1" fmla="*/ 116824 h 634"/>
              <a:gd name="T2" fmla="*/ 127364 w 428"/>
              <a:gd name="T3" fmla="*/ 116824 h 634"/>
              <a:gd name="T4" fmla="*/ 143194 w 428"/>
              <a:gd name="T5" fmla="*/ 68868 h 634"/>
              <a:gd name="T6" fmla="*/ 79512 w 428"/>
              <a:gd name="T7" fmla="*/ 0 h 634"/>
              <a:gd name="T8" fmla="*/ 16190 w 428"/>
              <a:gd name="T9" fmla="*/ 68868 h 634"/>
              <a:gd name="T10" fmla="*/ 26624 w 428"/>
              <a:gd name="T11" fmla="*/ 116824 h 634"/>
              <a:gd name="T12" fmla="*/ 0 w 428"/>
              <a:gd name="T13" fmla="*/ 153962 h 634"/>
              <a:gd name="T14" fmla="*/ 0 w 428"/>
              <a:gd name="T15" fmla="*/ 185692 h 634"/>
              <a:gd name="T16" fmla="*/ 42455 w 428"/>
              <a:gd name="T17" fmla="*/ 228239 h 634"/>
              <a:gd name="T18" fmla="*/ 111174 w 428"/>
              <a:gd name="T19" fmla="*/ 228239 h 634"/>
              <a:gd name="T20" fmla="*/ 153628 w 428"/>
              <a:gd name="T21" fmla="*/ 185692 h 634"/>
              <a:gd name="T22" fmla="*/ 153628 w 428"/>
              <a:gd name="T23" fmla="*/ 153962 h 634"/>
              <a:gd name="T24" fmla="*/ 127364 w 428"/>
              <a:gd name="T25" fmla="*/ 116824 h 634"/>
              <a:gd name="T26" fmla="*/ 26624 w 428"/>
              <a:gd name="T27" fmla="*/ 68868 h 634"/>
              <a:gd name="T28" fmla="*/ 26624 w 428"/>
              <a:gd name="T29" fmla="*/ 68868 h 634"/>
              <a:gd name="T30" fmla="*/ 79512 w 428"/>
              <a:gd name="T31" fmla="*/ 15865 h 634"/>
              <a:gd name="T32" fmla="*/ 127364 w 428"/>
              <a:gd name="T33" fmla="*/ 68868 h 634"/>
              <a:gd name="T34" fmla="*/ 79512 w 428"/>
              <a:gd name="T35" fmla="*/ 127280 h 634"/>
              <a:gd name="T36" fmla="*/ 26624 w 428"/>
              <a:gd name="T37" fmla="*/ 68868 h 634"/>
              <a:gd name="T38" fmla="*/ 143194 w 428"/>
              <a:gd name="T39" fmla="*/ 180644 h 634"/>
              <a:gd name="T40" fmla="*/ 143194 w 428"/>
              <a:gd name="T41" fmla="*/ 180644 h 634"/>
              <a:gd name="T42" fmla="*/ 106137 w 428"/>
              <a:gd name="T43" fmla="*/ 212374 h 634"/>
              <a:gd name="T44" fmla="*/ 47851 w 428"/>
              <a:gd name="T45" fmla="*/ 212374 h 634"/>
              <a:gd name="T46" fmla="*/ 16190 w 428"/>
              <a:gd name="T47" fmla="*/ 180644 h 634"/>
              <a:gd name="T48" fmla="*/ 16190 w 428"/>
              <a:gd name="T49" fmla="*/ 159371 h 634"/>
              <a:gd name="T50" fmla="*/ 42455 w 428"/>
              <a:gd name="T51" fmla="*/ 127280 h 634"/>
              <a:gd name="T52" fmla="*/ 79512 w 428"/>
              <a:gd name="T53" fmla="*/ 143506 h 634"/>
              <a:gd name="T54" fmla="*/ 116930 w 428"/>
              <a:gd name="T55" fmla="*/ 127280 h 634"/>
              <a:gd name="T56" fmla="*/ 143194 w 428"/>
              <a:gd name="T57" fmla="*/ 159371 h 634"/>
              <a:gd name="T58" fmla="*/ 143194 w 428"/>
              <a:gd name="T59" fmla="*/ 180644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3" name="Freeform 178">
            <a:extLst>
              <a:ext uri="{FF2B5EF4-FFF2-40B4-BE49-F238E27FC236}">
                <a16:creationId xmlns:a16="http://schemas.microsoft.com/office/drawing/2014/main" id="{F1CC4700-29CB-3346-B7F4-5FEDF75B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27" y="4637695"/>
            <a:ext cx="544100" cy="529006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4" name="Freeform 179">
            <a:extLst>
              <a:ext uri="{FF2B5EF4-FFF2-40B4-BE49-F238E27FC236}">
                <a16:creationId xmlns:a16="http://schemas.microsoft.com/office/drawing/2014/main" id="{9D1C647C-E1A7-0348-AB66-3B5BA1EB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191" y="4637699"/>
            <a:ext cx="544100" cy="506334"/>
          </a:xfrm>
          <a:custGeom>
            <a:avLst/>
            <a:gdLst>
              <a:gd name="T0" fmla="*/ 212374 w 634"/>
              <a:gd name="T1" fmla="*/ 0 h 590"/>
              <a:gd name="T2" fmla="*/ 212374 w 634"/>
              <a:gd name="T3" fmla="*/ 0 h 590"/>
              <a:gd name="T4" fmla="*/ 148554 w 634"/>
              <a:gd name="T5" fmla="*/ 42184 h 590"/>
              <a:gd name="T6" fmla="*/ 58412 w 634"/>
              <a:gd name="T7" fmla="*/ 42184 h 590"/>
              <a:gd name="T8" fmla="*/ 0 w 634"/>
              <a:gd name="T9" fmla="*/ 95546 h 590"/>
              <a:gd name="T10" fmla="*/ 42547 w 634"/>
              <a:gd name="T11" fmla="*/ 143139 h 590"/>
              <a:gd name="T12" fmla="*/ 42547 w 634"/>
              <a:gd name="T13" fmla="*/ 201548 h 590"/>
              <a:gd name="T14" fmla="*/ 58412 w 634"/>
              <a:gd name="T15" fmla="*/ 212364 h 590"/>
              <a:gd name="T16" fmla="*/ 79685 w 634"/>
              <a:gd name="T17" fmla="*/ 212364 h 590"/>
              <a:gd name="T18" fmla="*/ 95550 w 634"/>
              <a:gd name="T19" fmla="*/ 201548 h 590"/>
              <a:gd name="T20" fmla="*/ 95550 w 634"/>
              <a:gd name="T21" fmla="*/ 143139 h 590"/>
              <a:gd name="T22" fmla="*/ 148554 w 634"/>
              <a:gd name="T23" fmla="*/ 143139 h 590"/>
              <a:gd name="T24" fmla="*/ 212374 w 634"/>
              <a:gd name="T25" fmla="*/ 185684 h 590"/>
              <a:gd name="T26" fmla="*/ 228239 w 634"/>
              <a:gd name="T27" fmla="*/ 169819 h 590"/>
              <a:gd name="T28" fmla="*/ 228239 w 634"/>
              <a:gd name="T29" fmla="*/ 15864 h 590"/>
              <a:gd name="T30" fmla="*/ 212374 w 634"/>
              <a:gd name="T31" fmla="*/ 0 h 590"/>
              <a:gd name="T32" fmla="*/ 79685 w 634"/>
              <a:gd name="T33" fmla="*/ 191092 h 590"/>
              <a:gd name="T34" fmla="*/ 79685 w 634"/>
              <a:gd name="T35" fmla="*/ 191092 h 590"/>
              <a:gd name="T36" fmla="*/ 74638 w 634"/>
              <a:gd name="T37" fmla="*/ 201548 h 590"/>
              <a:gd name="T38" fmla="*/ 63821 w 634"/>
              <a:gd name="T39" fmla="*/ 201548 h 590"/>
              <a:gd name="T40" fmla="*/ 58412 w 634"/>
              <a:gd name="T41" fmla="*/ 191092 h 590"/>
              <a:gd name="T42" fmla="*/ 58412 w 634"/>
              <a:gd name="T43" fmla="*/ 143139 h 590"/>
              <a:gd name="T44" fmla="*/ 79685 w 634"/>
              <a:gd name="T45" fmla="*/ 143139 h 590"/>
              <a:gd name="T46" fmla="*/ 79685 w 634"/>
              <a:gd name="T47" fmla="*/ 191092 h 590"/>
              <a:gd name="T48" fmla="*/ 116824 w 634"/>
              <a:gd name="T49" fmla="*/ 127274 h 590"/>
              <a:gd name="T50" fmla="*/ 116824 w 634"/>
              <a:gd name="T51" fmla="*/ 127274 h 590"/>
              <a:gd name="T52" fmla="*/ 58412 w 634"/>
              <a:gd name="T53" fmla="*/ 127274 h 590"/>
              <a:gd name="T54" fmla="*/ 15865 w 634"/>
              <a:gd name="T55" fmla="*/ 95546 h 590"/>
              <a:gd name="T56" fmla="*/ 58412 w 634"/>
              <a:gd name="T57" fmla="*/ 58409 h 590"/>
              <a:gd name="T58" fmla="*/ 116824 w 634"/>
              <a:gd name="T59" fmla="*/ 58409 h 590"/>
              <a:gd name="T60" fmla="*/ 116824 w 634"/>
              <a:gd name="T61" fmla="*/ 127274 h 590"/>
              <a:gd name="T62" fmla="*/ 148554 w 634"/>
              <a:gd name="T63" fmla="*/ 127274 h 590"/>
              <a:gd name="T64" fmla="*/ 148554 w 634"/>
              <a:gd name="T65" fmla="*/ 127274 h 590"/>
              <a:gd name="T66" fmla="*/ 127641 w 634"/>
              <a:gd name="T67" fmla="*/ 127274 h 590"/>
              <a:gd name="T68" fmla="*/ 127641 w 634"/>
              <a:gd name="T69" fmla="*/ 58409 h 590"/>
              <a:gd name="T70" fmla="*/ 148554 w 634"/>
              <a:gd name="T71" fmla="*/ 58409 h 590"/>
              <a:gd name="T72" fmla="*/ 148554 w 634"/>
              <a:gd name="T73" fmla="*/ 127274 h 590"/>
              <a:gd name="T74" fmla="*/ 212374 w 634"/>
              <a:gd name="T75" fmla="*/ 169819 h 590"/>
              <a:gd name="T76" fmla="*/ 212374 w 634"/>
              <a:gd name="T77" fmla="*/ 169819 h 590"/>
              <a:gd name="T78" fmla="*/ 164779 w 634"/>
              <a:gd name="T79" fmla="*/ 138091 h 590"/>
              <a:gd name="T80" fmla="*/ 164779 w 634"/>
              <a:gd name="T81" fmla="*/ 53001 h 590"/>
              <a:gd name="T82" fmla="*/ 212374 w 634"/>
              <a:gd name="T83" fmla="*/ 15864 h 590"/>
              <a:gd name="T84" fmla="*/ 212374 w 634"/>
              <a:gd name="T85" fmla="*/ 169819 h 5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6" name="Freeform 181">
            <a:extLst>
              <a:ext uri="{FF2B5EF4-FFF2-40B4-BE49-F238E27FC236}">
                <a16:creationId xmlns:a16="http://schemas.microsoft.com/office/drawing/2014/main" id="{906CE8AD-E207-C249-9934-0BC99017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441" y="4626358"/>
            <a:ext cx="377846" cy="544119"/>
          </a:xfrm>
          <a:custGeom>
            <a:avLst/>
            <a:gdLst>
              <a:gd name="T0" fmla="*/ 158392 w 443"/>
              <a:gd name="T1" fmla="*/ 132689 h 634"/>
              <a:gd name="T2" fmla="*/ 158392 w 443"/>
              <a:gd name="T3" fmla="*/ 132689 h 634"/>
              <a:gd name="T4" fmla="*/ 142624 w 443"/>
              <a:gd name="T5" fmla="*/ 132689 h 634"/>
              <a:gd name="T6" fmla="*/ 79196 w 443"/>
              <a:gd name="T7" fmla="*/ 185692 h 634"/>
              <a:gd name="T8" fmla="*/ 15767 w 443"/>
              <a:gd name="T9" fmla="*/ 132689 h 634"/>
              <a:gd name="T10" fmla="*/ 0 w 443"/>
              <a:gd name="T11" fmla="*/ 132689 h 634"/>
              <a:gd name="T12" fmla="*/ 73821 w 443"/>
              <a:gd name="T13" fmla="*/ 196509 h 634"/>
              <a:gd name="T14" fmla="*/ 73821 w 443"/>
              <a:gd name="T15" fmla="*/ 212374 h 634"/>
              <a:gd name="T16" fmla="*/ 63428 w 443"/>
              <a:gd name="T17" fmla="*/ 212374 h 634"/>
              <a:gd name="T18" fmla="*/ 58053 w 443"/>
              <a:gd name="T19" fmla="*/ 217783 h 634"/>
              <a:gd name="T20" fmla="*/ 63428 w 443"/>
              <a:gd name="T21" fmla="*/ 228239 h 634"/>
              <a:gd name="T22" fmla="*/ 94963 w 443"/>
              <a:gd name="T23" fmla="*/ 228239 h 634"/>
              <a:gd name="T24" fmla="*/ 100339 w 443"/>
              <a:gd name="T25" fmla="*/ 217783 h 634"/>
              <a:gd name="T26" fmla="*/ 94963 w 443"/>
              <a:gd name="T27" fmla="*/ 212374 h 634"/>
              <a:gd name="T28" fmla="*/ 84571 w 443"/>
              <a:gd name="T29" fmla="*/ 212374 h 634"/>
              <a:gd name="T30" fmla="*/ 84571 w 443"/>
              <a:gd name="T31" fmla="*/ 196509 h 634"/>
              <a:gd name="T32" fmla="*/ 158392 w 443"/>
              <a:gd name="T33" fmla="*/ 132689 h 634"/>
              <a:gd name="T34" fmla="*/ 79196 w 443"/>
              <a:gd name="T35" fmla="*/ 169827 h 634"/>
              <a:gd name="T36" fmla="*/ 79196 w 443"/>
              <a:gd name="T37" fmla="*/ 169827 h 634"/>
              <a:gd name="T38" fmla="*/ 126498 w 443"/>
              <a:gd name="T39" fmla="*/ 122232 h 634"/>
              <a:gd name="T40" fmla="*/ 126498 w 443"/>
              <a:gd name="T41" fmla="*/ 47595 h 634"/>
              <a:gd name="T42" fmla="*/ 79196 w 443"/>
              <a:gd name="T43" fmla="*/ 0 h 634"/>
              <a:gd name="T44" fmla="*/ 31893 w 443"/>
              <a:gd name="T45" fmla="*/ 47595 h 634"/>
              <a:gd name="T46" fmla="*/ 31893 w 443"/>
              <a:gd name="T47" fmla="*/ 122232 h 634"/>
              <a:gd name="T48" fmla="*/ 79196 w 443"/>
              <a:gd name="T49" fmla="*/ 169827 h 634"/>
              <a:gd name="T50" fmla="*/ 42286 w 443"/>
              <a:gd name="T51" fmla="*/ 47595 h 634"/>
              <a:gd name="T52" fmla="*/ 42286 w 443"/>
              <a:gd name="T53" fmla="*/ 47595 h 634"/>
              <a:gd name="T54" fmla="*/ 79196 w 443"/>
              <a:gd name="T55" fmla="*/ 15865 h 634"/>
              <a:gd name="T56" fmla="*/ 116106 w 443"/>
              <a:gd name="T57" fmla="*/ 47595 h 634"/>
              <a:gd name="T58" fmla="*/ 116106 w 443"/>
              <a:gd name="T59" fmla="*/ 122232 h 634"/>
              <a:gd name="T60" fmla="*/ 79196 w 443"/>
              <a:gd name="T61" fmla="*/ 153962 h 634"/>
              <a:gd name="T62" fmla="*/ 42286 w 443"/>
              <a:gd name="T63" fmla="*/ 122232 h 634"/>
              <a:gd name="T64" fmla="*/ 42286 w 443"/>
              <a:gd name="T65" fmla="*/ 47595 h 6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7" name="Freeform 182">
            <a:extLst>
              <a:ext uri="{FF2B5EF4-FFF2-40B4-BE49-F238E27FC236}">
                <a16:creationId xmlns:a16="http://schemas.microsoft.com/office/drawing/2014/main" id="{1EFA3020-B649-D64B-A74C-0565DB33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6900" y="3742166"/>
            <a:ext cx="544100" cy="544119"/>
          </a:xfrm>
          <a:custGeom>
            <a:avLst/>
            <a:gdLst>
              <a:gd name="T0" fmla="*/ 217422 w 634"/>
              <a:gd name="T1" fmla="*/ 5056 h 633"/>
              <a:gd name="T2" fmla="*/ 217422 w 634"/>
              <a:gd name="T3" fmla="*/ 5056 h 633"/>
              <a:gd name="T4" fmla="*/ 0 w 634"/>
              <a:gd name="T5" fmla="*/ 111591 h 633"/>
              <a:gd name="T6" fmla="*/ 68868 w 634"/>
              <a:gd name="T7" fmla="*/ 154206 h 633"/>
              <a:gd name="T8" fmla="*/ 111415 w 634"/>
              <a:gd name="T9" fmla="*/ 228239 h 633"/>
              <a:gd name="T10" fmla="*/ 222831 w 634"/>
              <a:gd name="T11" fmla="*/ 10473 h 633"/>
              <a:gd name="T12" fmla="*/ 217422 w 634"/>
              <a:gd name="T13" fmla="*/ 5056 h 633"/>
              <a:gd name="T14" fmla="*/ 26682 w 634"/>
              <a:gd name="T15" fmla="*/ 111591 h 633"/>
              <a:gd name="T16" fmla="*/ 26682 w 634"/>
              <a:gd name="T17" fmla="*/ 111591 h 633"/>
              <a:gd name="T18" fmla="*/ 191101 w 634"/>
              <a:gd name="T19" fmla="*/ 31780 h 633"/>
              <a:gd name="T20" fmla="*/ 74277 w 634"/>
              <a:gd name="T21" fmla="*/ 137955 h 633"/>
              <a:gd name="T22" fmla="*/ 26682 w 634"/>
              <a:gd name="T23" fmla="*/ 111591 h 633"/>
              <a:gd name="T24" fmla="*/ 111415 w 634"/>
              <a:gd name="T25" fmla="*/ 201876 h 633"/>
              <a:gd name="T26" fmla="*/ 111415 w 634"/>
              <a:gd name="T27" fmla="*/ 201876 h 633"/>
              <a:gd name="T28" fmla="*/ 85094 w 634"/>
              <a:gd name="T29" fmla="*/ 143372 h 633"/>
              <a:gd name="T30" fmla="*/ 196509 w 634"/>
              <a:gd name="T31" fmla="*/ 36836 h 633"/>
              <a:gd name="T32" fmla="*/ 111415 w 634"/>
              <a:gd name="T33" fmla="*/ 201876 h 6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8" name="Freeform 183">
            <a:extLst>
              <a:ext uri="{FF2B5EF4-FFF2-40B4-BE49-F238E27FC236}">
                <a16:creationId xmlns:a16="http://schemas.microsoft.com/office/drawing/2014/main" id="{0CAEE134-F811-334D-B007-A6C2F04F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1713" y="3753504"/>
            <a:ext cx="544100" cy="529006"/>
          </a:xfrm>
          <a:custGeom>
            <a:avLst/>
            <a:gdLst>
              <a:gd name="T0" fmla="*/ 116824 w 634"/>
              <a:gd name="T1" fmla="*/ 0 h 619"/>
              <a:gd name="T2" fmla="*/ 116824 w 634"/>
              <a:gd name="T3" fmla="*/ 0 h 619"/>
              <a:gd name="T4" fmla="*/ 0 w 634"/>
              <a:gd name="T5" fmla="*/ 63551 h 619"/>
              <a:gd name="T6" fmla="*/ 0 w 634"/>
              <a:gd name="T7" fmla="*/ 195681 h 619"/>
              <a:gd name="T8" fmla="*/ 32091 w 634"/>
              <a:gd name="T9" fmla="*/ 221891 h 619"/>
              <a:gd name="T10" fmla="*/ 201918 w 634"/>
              <a:gd name="T11" fmla="*/ 221891 h 619"/>
              <a:gd name="T12" fmla="*/ 228239 w 634"/>
              <a:gd name="T13" fmla="*/ 195681 h 619"/>
              <a:gd name="T14" fmla="*/ 228239 w 634"/>
              <a:gd name="T15" fmla="*/ 63551 h 619"/>
              <a:gd name="T16" fmla="*/ 116824 w 634"/>
              <a:gd name="T17" fmla="*/ 0 h 619"/>
              <a:gd name="T18" fmla="*/ 16226 w 634"/>
              <a:gd name="T19" fmla="*/ 195681 h 619"/>
              <a:gd name="T20" fmla="*/ 16226 w 634"/>
              <a:gd name="T21" fmla="*/ 195681 h 619"/>
              <a:gd name="T22" fmla="*/ 16226 w 634"/>
              <a:gd name="T23" fmla="*/ 84735 h 619"/>
              <a:gd name="T24" fmla="*/ 79685 w 634"/>
              <a:gd name="T25" fmla="*/ 137515 h 619"/>
              <a:gd name="T26" fmla="*/ 16226 w 634"/>
              <a:gd name="T27" fmla="*/ 201066 h 619"/>
              <a:gd name="T28" fmla="*/ 16226 w 634"/>
              <a:gd name="T29" fmla="*/ 195681 h 619"/>
              <a:gd name="T30" fmla="*/ 26682 w 634"/>
              <a:gd name="T31" fmla="*/ 211479 h 619"/>
              <a:gd name="T32" fmla="*/ 26682 w 634"/>
              <a:gd name="T33" fmla="*/ 211479 h 619"/>
              <a:gd name="T34" fmla="*/ 90503 w 634"/>
              <a:gd name="T35" fmla="*/ 142901 h 619"/>
              <a:gd name="T36" fmla="*/ 116824 w 634"/>
              <a:gd name="T37" fmla="*/ 158699 h 619"/>
              <a:gd name="T38" fmla="*/ 138097 w 634"/>
              <a:gd name="T39" fmla="*/ 142901 h 619"/>
              <a:gd name="T40" fmla="*/ 201918 w 634"/>
              <a:gd name="T41" fmla="*/ 211479 h 619"/>
              <a:gd name="T42" fmla="*/ 26682 w 634"/>
              <a:gd name="T43" fmla="*/ 211479 h 619"/>
              <a:gd name="T44" fmla="*/ 212374 w 634"/>
              <a:gd name="T45" fmla="*/ 195681 h 619"/>
              <a:gd name="T46" fmla="*/ 212374 w 634"/>
              <a:gd name="T47" fmla="*/ 195681 h 619"/>
              <a:gd name="T48" fmla="*/ 212374 w 634"/>
              <a:gd name="T49" fmla="*/ 201066 h 619"/>
              <a:gd name="T50" fmla="*/ 148554 w 634"/>
              <a:gd name="T51" fmla="*/ 137515 h 619"/>
              <a:gd name="T52" fmla="*/ 212374 w 634"/>
              <a:gd name="T53" fmla="*/ 84735 h 619"/>
              <a:gd name="T54" fmla="*/ 212374 w 634"/>
              <a:gd name="T55" fmla="*/ 195681 h 619"/>
              <a:gd name="T56" fmla="*/ 116824 w 634"/>
              <a:gd name="T57" fmla="*/ 142901 h 619"/>
              <a:gd name="T58" fmla="*/ 116824 w 634"/>
              <a:gd name="T59" fmla="*/ 142901 h 619"/>
              <a:gd name="T60" fmla="*/ 16226 w 634"/>
              <a:gd name="T61" fmla="*/ 68937 h 619"/>
              <a:gd name="T62" fmla="*/ 116824 w 634"/>
              <a:gd name="T63" fmla="*/ 16157 h 619"/>
              <a:gd name="T64" fmla="*/ 212374 w 634"/>
              <a:gd name="T65" fmla="*/ 68937 h 619"/>
              <a:gd name="T66" fmla="*/ 116824 w 634"/>
              <a:gd name="T67" fmla="*/ 142901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9" name="Freeform 184">
            <a:extLst>
              <a:ext uri="{FF2B5EF4-FFF2-40B4-BE49-F238E27FC236}">
                <a16:creationId xmlns:a16="http://schemas.microsoft.com/office/drawing/2014/main" id="{CA7654A8-62A5-FC45-A2C4-87004702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6523" y="3817738"/>
            <a:ext cx="544100" cy="404309"/>
          </a:xfrm>
          <a:custGeom>
            <a:avLst/>
            <a:gdLst>
              <a:gd name="T0" fmla="*/ 121872 w 634"/>
              <a:gd name="T1" fmla="*/ 100766 h 472"/>
              <a:gd name="T2" fmla="*/ 121872 w 634"/>
              <a:gd name="T3" fmla="*/ 100766 h 472"/>
              <a:gd name="T4" fmla="*/ 37138 w 634"/>
              <a:gd name="T5" fmla="*/ 100766 h 472"/>
              <a:gd name="T6" fmla="*/ 26321 w 634"/>
              <a:gd name="T7" fmla="*/ 105804 h 472"/>
              <a:gd name="T8" fmla="*/ 37138 w 634"/>
              <a:gd name="T9" fmla="*/ 111202 h 472"/>
              <a:gd name="T10" fmla="*/ 121872 w 634"/>
              <a:gd name="T11" fmla="*/ 111202 h 472"/>
              <a:gd name="T12" fmla="*/ 127280 w 634"/>
              <a:gd name="T13" fmla="*/ 105804 h 472"/>
              <a:gd name="T14" fmla="*/ 121872 w 634"/>
              <a:gd name="T15" fmla="*/ 100766 h 472"/>
              <a:gd name="T16" fmla="*/ 121872 w 634"/>
              <a:gd name="T17" fmla="*/ 127037 h 472"/>
              <a:gd name="T18" fmla="*/ 121872 w 634"/>
              <a:gd name="T19" fmla="*/ 127037 h 472"/>
              <a:gd name="T20" fmla="*/ 37138 w 634"/>
              <a:gd name="T21" fmla="*/ 127037 h 472"/>
              <a:gd name="T22" fmla="*/ 26321 w 634"/>
              <a:gd name="T23" fmla="*/ 132435 h 472"/>
              <a:gd name="T24" fmla="*/ 37138 w 634"/>
              <a:gd name="T25" fmla="*/ 142871 h 472"/>
              <a:gd name="T26" fmla="*/ 121872 w 634"/>
              <a:gd name="T27" fmla="*/ 142871 h 472"/>
              <a:gd name="T28" fmla="*/ 127280 w 634"/>
              <a:gd name="T29" fmla="*/ 132435 h 472"/>
              <a:gd name="T30" fmla="*/ 121872 w 634"/>
              <a:gd name="T31" fmla="*/ 127037 h 472"/>
              <a:gd name="T32" fmla="*/ 196149 w 634"/>
              <a:gd name="T33" fmla="*/ 0 h 472"/>
              <a:gd name="T34" fmla="*/ 196149 w 634"/>
              <a:gd name="T35" fmla="*/ 0 h 472"/>
              <a:gd name="T36" fmla="*/ 26321 w 634"/>
              <a:gd name="T37" fmla="*/ 0 h 472"/>
              <a:gd name="T38" fmla="*/ 0 w 634"/>
              <a:gd name="T39" fmla="*/ 26271 h 472"/>
              <a:gd name="T40" fmla="*/ 0 w 634"/>
              <a:gd name="T41" fmla="*/ 142871 h 472"/>
              <a:gd name="T42" fmla="*/ 26321 w 634"/>
              <a:gd name="T43" fmla="*/ 169502 h 472"/>
              <a:gd name="T44" fmla="*/ 196149 w 634"/>
              <a:gd name="T45" fmla="*/ 169502 h 472"/>
              <a:gd name="T46" fmla="*/ 228239 w 634"/>
              <a:gd name="T47" fmla="*/ 142871 h 472"/>
              <a:gd name="T48" fmla="*/ 228239 w 634"/>
              <a:gd name="T49" fmla="*/ 26271 h 472"/>
              <a:gd name="T50" fmla="*/ 196149 w 634"/>
              <a:gd name="T51" fmla="*/ 0 h 472"/>
              <a:gd name="T52" fmla="*/ 212014 w 634"/>
              <a:gd name="T53" fmla="*/ 142871 h 472"/>
              <a:gd name="T54" fmla="*/ 212014 w 634"/>
              <a:gd name="T55" fmla="*/ 142871 h 472"/>
              <a:gd name="T56" fmla="*/ 196149 w 634"/>
              <a:gd name="T57" fmla="*/ 153668 h 472"/>
              <a:gd name="T58" fmla="*/ 26321 w 634"/>
              <a:gd name="T59" fmla="*/ 153668 h 472"/>
              <a:gd name="T60" fmla="*/ 15865 w 634"/>
              <a:gd name="T61" fmla="*/ 142871 h 472"/>
              <a:gd name="T62" fmla="*/ 15865 w 634"/>
              <a:gd name="T63" fmla="*/ 26271 h 472"/>
              <a:gd name="T64" fmla="*/ 26321 w 634"/>
              <a:gd name="T65" fmla="*/ 15835 h 472"/>
              <a:gd name="T66" fmla="*/ 196149 w 634"/>
              <a:gd name="T67" fmla="*/ 15835 h 472"/>
              <a:gd name="T68" fmla="*/ 212014 w 634"/>
              <a:gd name="T69" fmla="*/ 26271 h 472"/>
              <a:gd name="T70" fmla="*/ 212014 w 634"/>
              <a:gd name="T71" fmla="*/ 142871 h 472"/>
              <a:gd name="T72" fmla="*/ 185692 w 634"/>
              <a:gd name="T73" fmla="*/ 26271 h 472"/>
              <a:gd name="T74" fmla="*/ 185692 w 634"/>
              <a:gd name="T75" fmla="*/ 26271 h 472"/>
              <a:gd name="T76" fmla="*/ 153602 w 634"/>
              <a:gd name="T77" fmla="*/ 26271 h 472"/>
              <a:gd name="T78" fmla="*/ 143145 w 634"/>
              <a:gd name="T79" fmla="*/ 42466 h 472"/>
              <a:gd name="T80" fmla="*/ 143145 w 634"/>
              <a:gd name="T81" fmla="*/ 68737 h 472"/>
              <a:gd name="T82" fmla="*/ 153602 w 634"/>
              <a:gd name="T83" fmla="*/ 84571 h 472"/>
              <a:gd name="T84" fmla="*/ 185692 w 634"/>
              <a:gd name="T85" fmla="*/ 84571 h 472"/>
              <a:gd name="T86" fmla="*/ 196149 w 634"/>
              <a:gd name="T87" fmla="*/ 68737 h 472"/>
              <a:gd name="T88" fmla="*/ 196149 w 634"/>
              <a:gd name="T89" fmla="*/ 42466 h 472"/>
              <a:gd name="T90" fmla="*/ 185692 w 634"/>
              <a:gd name="T91" fmla="*/ 26271 h 472"/>
              <a:gd name="T92" fmla="*/ 185692 w 634"/>
              <a:gd name="T93" fmla="*/ 63698 h 472"/>
              <a:gd name="T94" fmla="*/ 185692 w 634"/>
              <a:gd name="T95" fmla="*/ 63698 h 472"/>
              <a:gd name="T96" fmla="*/ 174875 w 634"/>
              <a:gd name="T97" fmla="*/ 68737 h 472"/>
              <a:gd name="T98" fmla="*/ 164419 w 634"/>
              <a:gd name="T99" fmla="*/ 68737 h 472"/>
              <a:gd name="T100" fmla="*/ 153602 w 634"/>
              <a:gd name="T101" fmla="*/ 63698 h 472"/>
              <a:gd name="T102" fmla="*/ 153602 w 634"/>
              <a:gd name="T103" fmla="*/ 47504 h 472"/>
              <a:gd name="T104" fmla="*/ 164419 w 634"/>
              <a:gd name="T105" fmla="*/ 42466 h 472"/>
              <a:gd name="T106" fmla="*/ 174875 w 634"/>
              <a:gd name="T107" fmla="*/ 42466 h 472"/>
              <a:gd name="T108" fmla="*/ 185692 w 634"/>
              <a:gd name="T109" fmla="*/ 47504 h 472"/>
              <a:gd name="T110" fmla="*/ 185692 w 634"/>
              <a:gd name="T111" fmla="*/ 63698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0" name="Freeform 185">
            <a:extLst>
              <a:ext uri="{FF2B5EF4-FFF2-40B4-BE49-F238E27FC236}">
                <a16:creationId xmlns:a16="http://schemas.microsoft.com/office/drawing/2014/main" id="{D232212E-B618-3A41-8F61-D497BF341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447" y="3817738"/>
            <a:ext cx="528986" cy="404309"/>
          </a:xfrm>
          <a:custGeom>
            <a:avLst/>
            <a:gdLst>
              <a:gd name="T0" fmla="*/ 195681 w 619"/>
              <a:gd name="T1" fmla="*/ 0 h 472"/>
              <a:gd name="T2" fmla="*/ 195681 w 619"/>
              <a:gd name="T3" fmla="*/ 0 h 472"/>
              <a:gd name="T4" fmla="*/ 26210 w 619"/>
              <a:gd name="T5" fmla="*/ 0 h 472"/>
              <a:gd name="T6" fmla="*/ 0 w 619"/>
              <a:gd name="T7" fmla="*/ 26271 h 472"/>
              <a:gd name="T8" fmla="*/ 0 w 619"/>
              <a:gd name="T9" fmla="*/ 142871 h 472"/>
              <a:gd name="T10" fmla="*/ 26210 w 619"/>
              <a:gd name="T11" fmla="*/ 169502 h 472"/>
              <a:gd name="T12" fmla="*/ 195681 w 619"/>
              <a:gd name="T13" fmla="*/ 169502 h 472"/>
              <a:gd name="T14" fmla="*/ 221891 w 619"/>
              <a:gd name="T15" fmla="*/ 142871 h 472"/>
              <a:gd name="T16" fmla="*/ 221891 w 619"/>
              <a:gd name="T17" fmla="*/ 26271 h 472"/>
              <a:gd name="T18" fmla="*/ 195681 w 619"/>
              <a:gd name="T19" fmla="*/ 0 h 472"/>
              <a:gd name="T20" fmla="*/ 200707 w 619"/>
              <a:gd name="T21" fmla="*/ 15835 h 472"/>
              <a:gd name="T22" fmla="*/ 200707 w 619"/>
              <a:gd name="T23" fmla="*/ 15835 h 472"/>
              <a:gd name="T24" fmla="*/ 110945 w 619"/>
              <a:gd name="T25" fmla="*/ 84571 h 472"/>
              <a:gd name="T26" fmla="*/ 21184 w 619"/>
              <a:gd name="T27" fmla="*/ 15835 h 472"/>
              <a:gd name="T28" fmla="*/ 200707 w 619"/>
              <a:gd name="T29" fmla="*/ 15835 h 472"/>
              <a:gd name="T30" fmla="*/ 10412 w 619"/>
              <a:gd name="T31" fmla="*/ 142871 h 472"/>
              <a:gd name="T32" fmla="*/ 10412 w 619"/>
              <a:gd name="T33" fmla="*/ 142871 h 472"/>
              <a:gd name="T34" fmla="*/ 10412 w 619"/>
              <a:gd name="T35" fmla="*/ 26271 h 472"/>
              <a:gd name="T36" fmla="*/ 73964 w 619"/>
              <a:gd name="T37" fmla="*/ 79533 h 472"/>
              <a:gd name="T38" fmla="*/ 10412 w 619"/>
              <a:gd name="T39" fmla="*/ 142871 h 472"/>
              <a:gd name="T40" fmla="*/ 21184 w 619"/>
              <a:gd name="T41" fmla="*/ 153668 h 472"/>
              <a:gd name="T42" fmla="*/ 21184 w 619"/>
              <a:gd name="T43" fmla="*/ 153668 h 472"/>
              <a:gd name="T44" fmla="*/ 84735 w 619"/>
              <a:gd name="T45" fmla="*/ 84571 h 472"/>
              <a:gd name="T46" fmla="*/ 110945 w 619"/>
              <a:gd name="T47" fmla="*/ 105804 h 472"/>
              <a:gd name="T48" fmla="*/ 132129 w 619"/>
              <a:gd name="T49" fmla="*/ 84571 h 472"/>
              <a:gd name="T50" fmla="*/ 200707 w 619"/>
              <a:gd name="T51" fmla="*/ 153668 h 472"/>
              <a:gd name="T52" fmla="*/ 21184 w 619"/>
              <a:gd name="T53" fmla="*/ 153668 h 472"/>
              <a:gd name="T54" fmla="*/ 211479 w 619"/>
              <a:gd name="T55" fmla="*/ 142871 h 472"/>
              <a:gd name="T56" fmla="*/ 211479 w 619"/>
              <a:gd name="T57" fmla="*/ 142871 h 472"/>
              <a:gd name="T58" fmla="*/ 211479 w 619"/>
              <a:gd name="T59" fmla="*/ 142871 h 472"/>
              <a:gd name="T60" fmla="*/ 147927 w 619"/>
              <a:gd name="T61" fmla="*/ 79533 h 472"/>
              <a:gd name="T62" fmla="*/ 211479 w 619"/>
              <a:gd name="T63" fmla="*/ 26271 h 472"/>
              <a:gd name="T64" fmla="*/ 211479 w 619"/>
              <a:gd name="T65" fmla="*/ 142871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1" name="Freeform 186">
            <a:extLst>
              <a:ext uri="{FF2B5EF4-FFF2-40B4-BE49-F238E27FC236}">
                <a16:creationId xmlns:a16="http://schemas.microsoft.com/office/drawing/2014/main" id="{E050C9B1-C2C6-7442-983B-0F551001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1257" y="3753504"/>
            <a:ext cx="544100" cy="529006"/>
          </a:xfrm>
          <a:custGeom>
            <a:avLst/>
            <a:gdLst>
              <a:gd name="T0" fmla="*/ 191101 w 634"/>
              <a:gd name="T1" fmla="*/ 0 h 619"/>
              <a:gd name="T2" fmla="*/ 191101 w 634"/>
              <a:gd name="T3" fmla="*/ 0 h 619"/>
              <a:gd name="T4" fmla="*/ 37138 w 634"/>
              <a:gd name="T5" fmla="*/ 0 h 619"/>
              <a:gd name="T6" fmla="*/ 0 w 634"/>
              <a:gd name="T7" fmla="*/ 37341 h 619"/>
              <a:gd name="T8" fmla="*/ 0 w 634"/>
              <a:gd name="T9" fmla="*/ 153313 h 619"/>
              <a:gd name="T10" fmla="*/ 37138 w 634"/>
              <a:gd name="T11" fmla="*/ 190295 h 619"/>
              <a:gd name="T12" fmla="*/ 85094 w 634"/>
              <a:gd name="T13" fmla="*/ 190295 h 619"/>
              <a:gd name="T14" fmla="*/ 116824 w 634"/>
              <a:gd name="T15" fmla="*/ 221891 h 619"/>
              <a:gd name="T16" fmla="*/ 143506 w 634"/>
              <a:gd name="T17" fmla="*/ 190295 h 619"/>
              <a:gd name="T18" fmla="*/ 191101 w 634"/>
              <a:gd name="T19" fmla="*/ 190295 h 619"/>
              <a:gd name="T20" fmla="*/ 228239 w 634"/>
              <a:gd name="T21" fmla="*/ 153313 h 619"/>
              <a:gd name="T22" fmla="*/ 228239 w 634"/>
              <a:gd name="T23" fmla="*/ 37341 h 619"/>
              <a:gd name="T24" fmla="*/ 191101 w 634"/>
              <a:gd name="T25" fmla="*/ 0 h 619"/>
              <a:gd name="T26" fmla="*/ 212374 w 634"/>
              <a:gd name="T27" fmla="*/ 153313 h 619"/>
              <a:gd name="T28" fmla="*/ 212374 w 634"/>
              <a:gd name="T29" fmla="*/ 153313 h 619"/>
              <a:gd name="T30" fmla="*/ 191101 w 634"/>
              <a:gd name="T31" fmla="*/ 174497 h 619"/>
              <a:gd name="T32" fmla="*/ 138097 w 634"/>
              <a:gd name="T33" fmla="*/ 174497 h 619"/>
              <a:gd name="T34" fmla="*/ 116824 w 634"/>
              <a:gd name="T35" fmla="*/ 201066 h 619"/>
              <a:gd name="T36" fmla="*/ 95550 w 634"/>
              <a:gd name="T37" fmla="*/ 174497 h 619"/>
              <a:gd name="T38" fmla="*/ 37138 w 634"/>
              <a:gd name="T39" fmla="*/ 174497 h 619"/>
              <a:gd name="T40" fmla="*/ 16226 w 634"/>
              <a:gd name="T41" fmla="*/ 153313 h 619"/>
              <a:gd name="T42" fmla="*/ 16226 w 634"/>
              <a:gd name="T43" fmla="*/ 31596 h 619"/>
              <a:gd name="T44" fmla="*/ 37138 w 634"/>
              <a:gd name="T45" fmla="*/ 10771 h 619"/>
              <a:gd name="T46" fmla="*/ 191101 w 634"/>
              <a:gd name="T47" fmla="*/ 10771 h 619"/>
              <a:gd name="T48" fmla="*/ 212374 w 634"/>
              <a:gd name="T49" fmla="*/ 31596 h 619"/>
              <a:gd name="T50" fmla="*/ 212374 w 634"/>
              <a:gd name="T51" fmla="*/ 153313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2" name="Freeform 187">
            <a:extLst>
              <a:ext uri="{FF2B5EF4-FFF2-40B4-BE49-F238E27FC236}">
                <a16:creationId xmlns:a16="http://schemas.microsoft.com/office/drawing/2014/main" id="{F4A2590C-742F-C445-AD62-D255B48A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067" y="3753504"/>
            <a:ext cx="544100" cy="529006"/>
          </a:xfrm>
          <a:custGeom>
            <a:avLst/>
            <a:gdLst>
              <a:gd name="T0" fmla="*/ 111415 w 634"/>
              <a:gd name="T1" fmla="*/ 0 h 619"/>
              <a:gd name="T2" fmla="*/ 111415 w 634"/>
              <a:gd name="T3" fmla="*/ 0 h 619"/>
              <a:gd name="T4" fmla="*/ 0 w 634"/>
              <a:gd name="T5" fmla="*/ 95147 h 619"/>
              <a:gd name="T6" fmla="*/ 79685 w 634"/>
              <a:gd name="T7" fmla="*/ 190295 h 619"/>
              <a:gd name="T8" fmla="*/ 111415 w 634"/>
              <a:gd name="T9" fmla="*/ 221891 h 619"/>
              <a:gd name="T10" fmla="*/ 143145 w 634"/>
              <a:gd name="T11" fmla="*/ 190295 h 619"/>
              <a:gd name="T12" fmla="*/ 228239 w 634"/>
              <a:gd name="T13" fmla="*/ 95147 h 619"/>
              <a:gd name="T14" fmla="*/ 111415 w 634"/>
              <a:gd name="T15" fmla="*/ 0 h 619"/>
              <a:gd name="T16" fmla="*/ 138097 w 634"/>
              <a:gd name="T17" fmla="*/ 174497 h 619"/>
              <a:gd name="T18" fmla="*/ 138097 w 634"/>
              <a:gd name="T19" fmla="*/ 174497 h 619"/>
              <a:gd name="T20" fmla="*/ 121872 w 634"/>
              <a:gd name="T21" fmla="*/ 190295 h 619"/>
              <a:gd name="T22" fmla="*/ 111415 w 634"/>
              <a:gd name="T23" fmla="*/ 201066 h 619"/>
              <a:gd name="T24" fmla="*/ 90142 w 634"/>
              <a:gd name="T25" fmla="*/ 174497 h 619"/>
              <a:gd name="T26" fmla="*/ 15865 w 634"/>
              <a:gd name="T27" fmla="*/ 95147 h 619"/>
              <a:gd name="T28" fmla="*/ 111415 w 634"/>
              <a:gd name="T29" fmla="*/ 10771 h 619"/>
              <a:gd name="T30" fmla="*/ 212014 w 634"/>
              <a:gd name="T31" fmla="*/ 95147 h 619"/>
              <a:gd name="T32" fmla="*/ 138097 w 634"/>
              <a:gd name="T33" fmla="*/ 174497 h 6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3" name="Freeform 188">
            <a:extLst>
              <a:ext uri="{FF2B5EF4-FFF2-40B4-BE49-F238E27FC236}">
                <a16:creationId xmlns:a16="http://schemas.microsoft.com/office/drawing/2014/main" id="{AF14120B-A61E-AB41-BE4A-9FA7E43EE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327" y="3753504"/>
            <a:ext cx="517650" cy="529006"/>
          </a:xfrm>
          <a:custGeom>
            <a:avLst/>
            <a:gdLst>
              <a:gd name="T0" fmla="*/ 90020 w 604"/>
              <a:gd name="T1" fmla="*/ 90121 h 619"/>
              <a:gd name="T2" fmla="*/ 90020 w 604"/>
              <a:gd name="T3" fmla="*/ 90121 h 619"/>
              <a:gd name="T4" fmla="*/ 100462 w 604"/>
              <a:gd name="T5" fmla="*/ 79349 h 619"/>
              <a:gd name="T6" fmla="*/ 90020 w 604"/>
              <a:gd name="T7" fmla="*/ 68937 h 619"/>
              <a:gd name="T8" fmla="*/ 79217 w 604"/>
              <a:gd name="T9" fmla="*/ 79349 h 619"/>
              <a:gd name="T10" fmla="*/ 90020 w 604"/>
              <a:gd name="T11" fmla="*/ 90121 h 619"/>
              <a:gd name="T12" fmla="*/ 47530 w 604"/>
              <a:gd name="T13" fmla="*/ 90121 h 619"/>
              <a:gd name="T14" fmla="*/ 47530 w 604"/>
              <a:gd name="T15" fmla="*/ 90121 h 619"/>
              <a:gd name="T16" fmla="*/ 58333 w 604"/>
              <a:gd name="T17" fmla="*/ 79349 h 619"/>
              <a:gd name="T18" fmla="*/ 47530 w 604"/>
              <a:gd name="T19" fmla="*/ 68937 h 619"/>
              <a:gd name="T20" fmla="*/ 37088 w 604"/>
              <a:gd name="T21" fmla="*/ 79349 h 619"/>
              <a:gd name="T22" fmla="*/ 47530 w 604"/>
              <a:gd name="T23" fmla="*/ 90121 h 619"/>
              <a:gd name="T24" fmla="*/ 132149 w 604"/>
              <a:gd name="T25" fmla="*/ 90121 h 619"/>
              <a:gd name="T26" fmla="*/ 132149 w 604"/>
              <a:gd name="T27" fmla="*/ 90121 h 619"/>
              <a:gd name="T28" fmla="*/ 142952 w 604"/>
              <a:gd name="T29" fmla="*/ 79349 h 619"/>
              <a:gd name="T30" fmla="*/ 132149 w 604"/>
              <a:gd name="T31" fmla="*/ 68937 h 619"/>
              <a:gd name="T32" fmla="*/ 121707 w 604"/>
              <a:gd name="T33" fmla="*/ 79349 h 619"/>
              <a:gd name="T34" fmla="*/ 132149 w 604"/>
              <a:gd name="T35" fmla="*/ 90121 h 619"/>
              <a:gd name="T36" fmla="*/ 190842 w 604"/>
              <a:gd name="T37" fmla="*/ 63551 h 619"/>
              <a:gd name="T38" fmla="*/ 190842 w 604"/>
              <a:gd name="T39" fmla="*/ 63551 h 619"/>
              <a:gd name="T40" fmla="*/ 190842 w 604"/>
              <a:gd name="T41" fmla="*/ 68937 h 619"/>
              <a:gd name="T42" fmla="*/ 190842 w 604"/>
              <a:gd name="T43" fmla="*/ 79349 h 619"/>
              <a:gd name="T44" fmla="*/ 206686 w 604"/>
              <a:gd name="T45" fmla="*/ 121717 h 619"/>
              <a:gd name="T46" fmla="*/ 169597 w 604"/>
              <a:gd name="T47" fmla="*/ 179882 h 619"/>
              <a:gd name="T48" fmla="*/ 169597 w 604"/>
              <a:gd name="T49" fmla="*/ 201066 h 619"/>
              <a:gd name="T50" fmla="*/ 142952 w 604"/>
              <a:gd name="T51" fmla="*/ 185268 h 619"/>
              <a:gd name="T52" fmla="*/ 127108 w 604"/>
              <a:gd name="T53" fmla="*/ 190295 h 619"/>
              <a:gd name="T54" fmla="*/ 84619 w 604"/>
              <a:gd name="T55" fmla="*/ 174497 h 619"/>
              <a:gd name="T56" fmla="*/ 74176 w 604"/>
              <a:gd name="T57" fmla="*/ 174497 h 619"/>
              <a:gd name="T58" fmla="*/ 63374 w 604"/>
              <a:gd name="T59" fmla="*/ 174497 h 619"/>
              <a:gd name="T60" fmla="*/ 127108 w 604"/>
              <a:gd name="T61" fmla="*/ 201066 h 619"/>
              <a:gd name="T62" fmla="*/ 142952 w 604"/>
              <a:gd name="T63" fmla="*/ 201066 h 619"/>
              <a:gd name="T64" fmla="*/ 185441 w 604"/>
              <a:gd name="T65" fmla="*/ 221891 h 619"/>
              <a:gd name="T66" fmla="*/ 185441 w 604"/>
              <a:gd name="T67" fmla="*/ 185268 h 619"/>
              <a:gd name="T68" fmla="*/ 217128 w 604"/>
              <a:gd name="T69" fmla="*/ 121717 h 619"/>
              <a:gd name="T70" fmla="*/ 190842 w 604"/>
              <a:gd name="T71" fmla="*/ 63551 h 619"/>
              <a:gd name="T72" fmla="*/ 68775 w 604"/>
              <a:gd name="T73" fmla="*/ 158699 h 619"/>
              <a:gd name="T74" fmla="*/ 68775 w 604"/>
              <a:gd name="T75" fmla="*/ 158699 h 619"/>
              <a:gd name="T76" fmla="*/ 90020 w 604"/>
              <a:gd name="T77" fmla="*/ 158699 h 619"/>
              <a:gd name="T78" fmla="*/ 174639 w 604"/>
              <a:gd name="T79" fmla="*/ 79349 h 619"/>
              <a:gd name="T80" fmla="*/ 90020 w 604"/>
              <a:gd name="T81" fmla="*/ 0 h 619"/>
              <a:gd name="T82" fmla="*/ 0 w 604"/>
              <a:gd name="T83" fmla="*/ 79349 h 619"/>
              <a:gd name="T84" fmla="*/ 26286 w 604"/>
              <a:gd name="T85" fmla="*/ 142901 h 619"/>
              <a:gd name="T86" fmla="*/ 26286 w 604"/>
              <a:gd name="T87" fmla="*/ 179882 h 619"/>
              <a:gd name="T88" fmla="*/ 68775 w 604"/>
              <a:gd name="T89" fmla="*/ 158699 h 619"/>
              <a:gd name="T90" fmla="*/ 15843 w 604"/>
              <a:gd name="T91" fmla="*/ 79349 h 619"/>
              <a:gd name="T92" fmla="*/ 15843 w 604"/>
              <a:gd name="T93" fmla="*/ 79349 h 619"/>
              <a:gd name="T94" fmla="*/ 90020 w 604"/>
              <a:gd name="T95" fmla="*/ 10771 h 619"/>
              <a:gd name="T96" fmla="*/ 164196 w 604"/>
              <a:gd name="T97" fmla="*/ 79349 h 619"/>
              <a:gd name="T98" fmla="*/ 90020 w 604"/>
              <a:gd name="T99" fmla="*/ 148286 h 619"/>
              <a:gd name="T100" fmla="*/ 68775 w 604"/>
              <a:gd name="T101" fmla="*/ 142901 h 619"/>
              <a:gd name="T102" fmla="*/ 42129 w 604"/>
              <a:gd name="T103" fmla="*/ 158699 h 619"/>
              <a:gd name="T104" fmla="*/ 42129 w 604"/>
              <a:gd name="T105" fmla="*/ 137515 h 619"/>
              <a:gd name="T106" fmla="*/ 15843 w 604"/>
              <a:gd name="T107" fmla="*/ 79349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4" name="Freeform 189">
            <a:extLst>
              <a:ext uri="{FF2B5EF4-FFF2-40B4-BE49-F238E27FC236}">
                <a16:creationId xmlns:a16="http://schemas.microsoft.com/office/drawing/2014/main" id="{4A80A340-BFD3-864F-A10E-7CC348CC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37" y="3753504"/>
            <a:ext cx="544100" cy="529006"/>
          </a:xfrm>
          <a:custGeom>
            <a:avLst/>
            <a:gdLst>
              <a:gd name="T0" fmla="*/ 116824 w 634"/>
              <a:gd name="T1" fmla="*/ 84735 h 619"/>
              <a:gd name="T2" fmla="*/ 116824 w 634"/>
              <a:gd name="T3" fmla="*/ 84735 h 619"/>
              <a:gd name="T4" fmla="*/ 100959 w 634"/>
              <a:gd name="T5" fmla="*/ 95147 h 619"/>
              <a:gd name="T6" fmla="*/ 116824 w 634"/>
              <a:gd name="T7" fmla="*/ 110945 h 619"/>
              <a:gd name="T8" fmla="*/ 127641 w 634"/>
              <a:gd name="T9" fmla="*/ 95147 h 619"/>
              <a:gd name="T10" fmla="*/ 116824 w 634"/>
              <a:gd name="T11" fmla="*/ 84735 h 619"/>
              <a:gd name="T12" fmla="*/ 58412 w 634"/>
              <a:gd name="T13" fmla="*/ 84735 h 619"/>
              <a:gd name="T14" fmla="*/ 58412 w 634"/>
              <a:gd name="T15" fmla="*/ 84735 h 619"/>
              <a:gd name="T16" fmla="*/ 42547 w 634"/>
              <a:gd name="T17" fmla="*/ 95147 h 619"/>
              <a:gd name="T18" fmla="*/ 58412 w 634"/>
              <a:gd name="T19" fmla="*/ 110945 h 619"/>
              <a:gd name="T20" fmla="*/ 74638 w 634"/>
              <a:gd name="T21" fmla="*/ 95147 h 619"/>
              <a:gd name="T22" fmla="*/ 58412 w 634"/>
              <a:gd name="T23" fmla="*/ 84735 h 619"/>
              <a:gd name="T24" fmla="*/ 116824 w 634"/>
              <a:gd name="T25" fmla="*/ 0 h 619"/>
              <a:gd name="T26" fmla="*/ 116824 w 634"/>
              <a:gd name="T27" fmla="*/ 0 h 619"/>
              <a:gd name="T28" fmla="*/ 0 w 634"/>
              <a:gd name="T29" fmla="*/ 95147 h 619"/>
              <a:gd name="T30" fmla="*/ 42547 w 634"/>
              <a:gd name="T31" fmla="*/ 174497 h 619"/>
              <a:gd name="T32" fmla="*/ 42547 w 634"/>
              <a:gd name="T33" fmla="*/ 221891 h 619"/>
              <a:gd name="T34" fmla="*/ 95550 w 634"/>
              <a:gd name="T35" fmla="*/ 195681 h 619"/>
              <a:gd name="T36" fmla="*/ 116824 w 634"/>
              <a:gd name="T37" fmla="*/ 195681 h 619"/>
              <a:gd name="T38" fmla="*/ 228239 w 634"/>
              <a:gd name="T39" fmla="*/ 95147 h 619"/>
              <a:gd name="T40" fmla="*/ 116824 w 634"/>
              <a:gd name="T41" fmla="*/ 0 h 619"/>
              <a:gd name="T42" fmla="*/ 116824 w 634"/>
              <a:gd name="T43" fmla="*/ 179882 h 619"/>
              <a:gd name="T44" fmla="*/ 116824 w 634"/>
              <a:gd name="T45" fmla="*/ 179882 h 619"/>
              <a:gd name="T46" fmla="*/ 90503 w 634"/>
              <a:gd name="T47" fmla="*/ 179882 h 619"/>
              <a:gd name="T48" fmla="*/ 58412 w 634"/>
              <a:gd name="T49" fmla="*/ 201066 h 619"/>
              <a:gd name="T50" fmla="*/ 58412 w 634"/>
              <a:gd name="T51" fmla="*/ 164084 h 619"/>
              <a:gd name="T52" fmla="*/ 15865 w 634"/>
              <a:gd name="T53" fmla="*/ 95147 h 619"/>
              <a:gd name="T54" fmla="*/ 116824 w 634"/>
              <a:gd name="T55" fmla="*/ 10771 h 619"/>
              <a:gd name="T56" fmla="*/ 212374 w 634"/>
              <a:gd name="T57" fmla="*/ 95147 h 619"/>
              <a:gd name="T58" fmla="*/ 116824 w 634"/>
              <a:gd name="T59" fmla="*/ 179882 h 619"/>
              <a:gd name="T60" fmla="*/ 169827 w 634"/>
              <a:gd name="T61" fmla="*/ 84735 h 619"/>
              <a:gd name="T62" fmla="*/ 169827 w 634"/>
              <a:gd name="T63" fmla="*/ 84735 h 619"/>
              <a:gd name="T64" fmla="*/ 159371 w 634"/>
              <a:gd name="T65" fmla="*/ 95147 h 619"/>
              <a:gd name="T66" fmla="*/ 169827 w 634"/>
              <a:gd name="T67" fmla="*/ 110945 h 619"/>
              <a:gd name="T68" fmla="*/ 186053 w 634"/>
              <a:gd name="T69" fmla="*/ 95147 h 619"/>
              <a:gd name="T70" fmla="*/ 169827 w 634"/>
              <a:gd name="T71" fmla="*/ 84735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5" name="Freeform 190">
            <a:extLst>
              <a:ext uri="{FF2B5EF4-FFF2-40B4-BE49-F238E27FC236}">
                <a16:creationId xmlns:a16="http://schemas.microsoft.com/office/drawing/2014/main" id="{5FC4DFF4-9608-B14A-9549-DC024D4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947" y="3753504"/>
            <a:ext cx="544100" cy="529006"/>
          </a:xfrm>
          <a:custGeom>
            <a:avLst/>
            <a:gdLst>
              <a:gd name="T0" fmla="*/ 148554 w 634"/>
              <a:gd name="T1" fmla="*/ 116331 h 619"/>
              <a:gd name="T2" fmla="*/ 148554 w 634"/>
              <a:gd name="T3" fmla="*/ 116331 h 619"/>
              <a:gd name="T4" fmla="*/ 79325 w 634"/>
              <a:gd name="T5" fmla="*/ 116331 h 619"/>
              <a:gd name="T6" fmla="*/ 68868 w 634"/>
              <a:gd name="T7" fmla="*/ 127103 h 619"/>
              <a:gd name="T8" fmla="*/ 79325 w 634"/>
              <a:gd name="T9" fmla="*/ 132129 h 619"/>
              <a:gd name="T10" fmla="*/ 148554 w 634"/>
              <a:gd name="T11" fmla="*/ 132129 h 619"/>
              <a:gd name="T12" fmla="*/ 153602 w 634"/>
              <a:gd name="T13" fmla="*/ 127103 h 619"/>
              <a:gd name="T14" fmla="*/ 148554 w 634"/>
              <a:gd name="T15" fmla="*/ 116331 h 619"/>
              <a:gd name="T16" fmla="*/ 164419 w 634"/>
              <a:gd name="T17" fmla="*/ 73964 h 619"/>
              <a:gd name="T18" fmla="*/ 164419 w 634"/>
              <a:gd name="T19" fmla="*/ 73964 h 619"/>
              <a:gd name="T20" fmla="*/ 63460 w 634"/>
              <a:gd name="T21" fmla="*/ 73964 h 619"/>
              <a:gd name="T22" fmla="*/ 58412 w 634"/>
              <a:gd name="T23" fmla="*/ 84735 h 619"/>
              <a:gd name="T24" fmla="*/ 63460 w 634"/>
              <a:gd name="T25" fmla="*/ 90121 h 619"/>
              <a:gd name="T26" fmla="*/ 164419 w 634"/>
              <a:gd name="T27" fmla="*/ 90121 h 619"/>
              <a:gd name="T28" fmla="*/ 169827 w 634"/>
              <a:gd name="T29" fmla="*/ 84735 h 619"/>
              <a:gd name="T30" fmla="*/ 164419 w 634"/>
              <a:gd name="T31" fmla="*/ 73964 h 619"/>
              <a:gd name="T32" fmla="*/ 111415 w 634"/>
              <a:gd name="T33" fmla="*/ 0 h 619"/>
              <a:gd name="T34" fmla="*/ 111415 w 634"/>
              <a:gd name="T35" fmla="*/ 0 h 619"/>
              <a:gd name="T36" fmla="*/ 0 w 634"/>
              <a:gd name="T37" fmla="*/ 95147 h 619"/>
              <a:gd name="T38" fmla="*/ 42186 w 634"/>
              <a:gd name="T39" fmla="*/ 174497 h 619"/>
              <a:gd name="T40" fmla="*/ 42186 w 634"/>
              <a:gd name="T41" fmla="*/ 221891 h 619"/>
              <a:gd name="T42" fmla="*/ 90142 w 634"/>
              <a:gd name="T43" fmla="*/ 195681 h 619"/>
              <a:gd name="T44" fmla="*/ 111415 w 634"/>
              <a:gd name="T45" fmla="*/ 195681 h 619"/>
              <a:gd name="T46" fmla="*/ 228239 w 634"/>
              <a:gd name="T47" fmla="*/ 95147 h 619"/>
              <a:gd name="T48" fmla="*/ 111415 w 634"/>
              <a:gd name="T49" fmla="*/ 0 h 619"/>
              <a:gd name="T50" fmla="*/ 111415 w 634"/>
              <a:gd name="T51" fmla="*/ 179882 h 619"/>
              <a:gd name="T52" fmla="*/ 111415 w 634"/>
              <a:gd name="T53" fmla="*/ 179882 h 619"/>
              <a:gd name="T54" fmla="*/ 90142 w 634"/>
              <a:gd name="T55" fmla="*/ 179882 h 619"/>
              <a:gd name="T56" fmla="*/ 58412 w 634"/>
              <a:gd name="T57" fmla="*/ 201066 h 619"/>
              <a:gd name="T58" fmla="*/ 58412 w 634"/>
              <a:gd name="T59" fmla="*/ 164084 h 619"/>
              <a:gd name="T60" fmla="*/ 15865 w 634"/>
              <a:gd name="T61" fmla="*/ 95147 h 619"/>
              <a:gd name="T62" fmla="*/ 111415 w 634"/>
              <a:gd name="T63" fmla="*/ 10771 h 619"/>
              <a:gd name="T64" fmla="*/ 212014 w 634"/>
              <a:gd name="T65" fmla="*/ 95147 h 619"/>
              <a:gd name="T66" fmla="*/ 111415 w 634"/>
              <a:gd name="T67" fmla="*/ 179882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6" name="Freeform 191">
            <a:extLst>
              <a:ext uri="{FF2B5EF4-FFF2-40B4-BE49-F238E27FC236}">
                <a16:creationId xmlns:a16="http://schemas.microsoft.com/office/drawing/2014/main" id="{8ECD84D4-3930-AD48-AF54-C204C2F7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871" y="3753504"/>
            <a:ext cx="528986" cy="529006"/>
          </a:xfrm>
          <a:custGeom>
            <a:avLst/>
            <a:gdLst>
              <a:gd name="T0" fmla="*/ 110945 w 619"/>
              <a:gd name="T1" fmla="*/ 0 h 619"/>
              <a:gd name="T2" fmla="*/ 110945 w 619"/>
              <a:gd name="T3" fmla="*/ 0 h 619"/>
              <a:gd name="T4" fmla="*/ 0 w 619"/>
              <a:gd name="T5" fmla="*/ 95147 h 619"/>
              <a:gd name="T6" fmla="*/ 42368 w 619"/>
              <a:gd name="T7" fmla="*/ 174497 h 619"/>
              <a:gd name="T8" fmla="*/ 42368 w 619"/>
              <a:gd name="T9" fmla="*/ 221891 h 619"/>
              <a:gd name="T10" fmla="*/ 89762 w 619"/>
              <a:gd name="T11" fmla="*/ 195681 h 619"/>
              <a:gd name="T12" fmla="*/ 110945 w 619"/>
              <a:gd name="T13" fmla="*/ 195681 h 619"/>
              <a:gd name="T14" fmla="*/ 221891 w 619"/>
              <a:gd name="T15" fmla="*/ 95147 h 619"/>
              <a:gd name="T16" fmla="*/ 110945 w 619"/>
              <a:gd name="T17" fmla="*/ 0 h 619"/>
              <a:gd name="T18" fmla="*/ 110945 w 619"/>
              <a:gd name="T19" fmla="*/ 179882 h 619"/>
              <a:gd name="T20" fmla="*/ 110945 w 619"/>
              <a:gd name="T21" fmla="*/ 179882 h 619"/>
              <a:gd name="T22" fmla="*/ 84376 w 619"/>
              <a:gd name="T23" fmla="*/ 179882 h 619"/>
              <a:gd name="T24" fmla="*/ 52780 w 619"/>
              <a:gd name="T25" fmla="*/ 201066 h 619"/>
              <a:gd name="T26" fmla="*/ 52780 w 619"/>
              <a:gd name="T27" fmla="*/ 164084 h 619"/>
              <a:gd name="T28" fmla="*/ 10412 w 619"/>
              <a:gd name="T29" fmla="*/ 95147 h 619"/>
              <a:gd name="T30" fmla="*/ 110945 w 619"/>
              <a:gd name="T31" fmla="*/ 10771 h 619"/>
              <a:gd name="T32" fmla="*/ 211479 w 619"/>
              <a:gd name="T33" fmla="*/ 95147 h 619"/>
              <a:gd name="T34" fmla="*/ 110945 w 619"/>
              <a:gd name="T35" fmla="*/ 179882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7" name="Freeform 192">
            <a:extLst>
              <a:ext uri="{FF2B5EF4-FFF2-40B4-BE49-F238E27FC236}">
                <a16:creationId xmlns:a16="http://schemas.microsoft.com/office/drawing/2014/main" id="{CE3E0525-6916-384E-A272-E6DD55D7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3349" y="2971333"/>
            <a:ext cx="479866" cy="340075"/>
          </a:xfrm>
          <a:custGeom>
            <a:avLst/>
            <a:gdLst>
              <a:gd name="T0" fmla="*/ 16172 w 561"/>
              <a:gd name="T1" fmla="*/ 116377 h 399"/>
              <a:gd name="T2" fmla="*/ 16172 w 561"/>
              <a:gd name="T3" fmla="*/ 116377 h 399"/>
              <a:gd name="T4" fmla="*/ 0 w 561"/>
              <a:gd name="T5" fmla="*/ 126761 h 399"/>
              <a:gd name="T6" fmla="*/ 16172 w 561"/>
              <a:gd name="T7" fmla="*/ 142517 h 399"/>
              <a:gd name="T8" fmla="*/ 31985 w 561"/>
              <a:gd name="T9" fmla="*/ 126761 h 399"/>
              <a:gd name="T10" fmla="*/ 16172 w 561"/>
              <a:gd name="T11" fmla="*/ 116377 h 399"/>
              <a:gd name="T12" fmla="*/ 16172 w 561"/>
              <a:gd name="T13" fmla="*/ 58009 h 399"/>
              <a:gd name="T14" fmla="*/ 16172 w 561"/>
              <a:gd name="T15" fmla="*/ 58009 h 399"/>
              <a:gd name="T16" fmla="*/ 0 w 561"/>
              <a:gd name="T17" fmla="*/ 74123 h 399"/>
              <a:gd name="T18" fmla="*/ 16172 w 561"/>
              <a:gd name="T19" fmla="*/ 84508 h 399"/>
              <a:gd name="T20" fmla="*/ 31985 w 561"/>
              <a:gd name="T21" fmla="*/ 74123 h 399"/>
              <a:gd name="T22" fmla="*/ 16172 w 561"/>
              <a:gd name="T23" fmla="*/ 58009 h 399"/>
              <a:gd name="T24" fmla="*/ 190472 w 561"/>
              <a:gd name="T25" fmla="*/ 63381 h 399"/>
              <a:gd name="T26" fmla="*/ 190472 w 561"/>
              <a:gd name="T27" fmla="*/ 63381 h 399"/>
              <a:gd name="T28" fmla="*/ 63611 w 561"/>
              <a:gd name="T29" fmla="*/ 63381 h 399"/>
              <a:gd name="T30" fmla="*/ 58220 w 561"/>
              <a:gd name="T31" fmla="*/ 74123 h 399"/>
              <a:gd name="T32" fmla="*/ 63611 w 561"/>
              <a:gd name="T33" fmla="*/ 79136 h 399"/>
              <a:gd name="T34" fmla="*/ 190472 w 561"/>
              <a:gd name="T35" fmla="*/ 79136 h 399"/>
              <a:gd name="T36" fmla="*/ 201254 w 561"/>
              <a:gd name="T37" fmla="*/ 74123 h 399"/>
              <a:gd name="T38" fmla="*/ 190472 w 561"/>
              <a:gd name="T39" fmla="*/ 63381 h 399"/>
              <a:gd name="T40" fmla="*/ 63611 w 561"/>
              <a:gd name="T41" fmla="*/ 21127 h 399"/>
              <a:gd name="T42" fmla="*/ 63611 w 561"/>
              <a:gd name="T43" fmla="*/ 21127 h 399"/>
              <a:gd name="T44" fmla="*/ 190472 w 561"/>
              <a:gd name="T45" fmla="*/ 21127 h 399"/>
              <a:gd name="T46" fmla="*/ 201254 w 561"/>
              <a:gd name="T47" fmla="*/ 16114 h 399"/>
              <a:gd name="T48" fmla="*/ 190472 w 561"/>
              <a:gd name="T49" fmla="*/ 10742 h 399"/>
              <a:gd name="T50" fmla="*/ 63611 w 561"/>
              <a:gd name="T51" fmla="*/ 10742 h 399"/>
              <a:gd name="T52" fmla="*/ 58220 w 561"/>
              <a:gd name="T53" fmla="*/ 16114 h 399"/>
              <a:gd name="T54" fmla="*/ 63611 w 561"/>
              <a:gd name="T55" fmla="*/ 21127 h 399"/>
              <a:gd name="T56" fmla="*/ 16172 w 561"/>
              <a:gd name="T57" fmla="*/ 0 h 399"/>
              <a:gd name="T58" fmla="*/ 16172 w 561"/>
              <a:gd name="T59" fmla="*/ 0 h 399"/>
              <a:gd name="T60" fmla="*/ 0 w 561"/>
              <a:gd name="T61" fmla="*/ 16114 h 399"/>
              <a:gd name="T62" fmla="*/ 16172 w 561"/>
              <a:gd name="T63" fmla="*/ 31869 h 399"/>
              <a:gd name="T64" fmla="*/ 31985 w 561"/>
              <a:gd name="T65" fmla="*/ 16114 h 399"/>
              <a:gd name="T66" fmla="*/ 16172 w 561"/>
              <a:gd name="T67" fmla="*/ 0 h 399"/>
              <a:gd name="T68" fmla="*/ 190472 w 561"/>
              <a:gd name="T69" fmla="*/ 121390 h 399"/>
              <a:gd name="T70" fmla="*/ 190472 w 561"/>
              <a:gd name="T71" fmla="*/ 121390 h 399"/>
              <a:gd name="T72" fmla="*/ 63611 w 561"/>
              <a:gd name="T73" fmla="*/ 121390 h 399"/>
              <a:gd name="T74" fmla="*/ 58220 w 561"/>
              <a:gd name="T75" fmla="*/ 126761 h 399"/>
              <a:gd name="T76" fmla="*/ 63611 w 561"/>
              <a:gd name="T77" fmla="*/ 137146 h 399"/>
              <a:gd name="T78" fmla="*/ 190472 w 561"/>
              <a:gd name="T79" fmla="*/ 137146 h 399"/>
              <a:gd name="T80" fmla="*/ 201254 w 561"/>
              <a:gd name="T81" fmla="*/ 126761 h 399"/>
              <a:gd name="T82" fmla="*/ 190472 w 561"/>
              <a:gd name="T83" fmla="*/ 121390 h 3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8" name="Freeform 193">
            <a:extLst>
              <a:ext uri="{FF2B5EF4-FFF2-40B4-BE49-F238E27FC236}">
                <a16:creationId xmlns:a16="http://schemas.microsoft.com/office/drawing/2014/main" id="{11EAF1E7-D36E-1E40-BB5A-DEA30DFA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1939" y="2910873"/>
            <a:ext cx="491200" cy="468547"/>
          </a:xfrm>
          <a:custGeom>
            <a:avLst/>
            <a:gdLst>
              <a:gd name="T0" fmla="*/ 195249 w 575"/>
              <a:gd name="T1" fmla="*/ 185674 h 546"/>
              <a:gd name="T2" fmla="*/ 195249 w 575"/>
              <a:gd name="T3" fmla="*/ 185674 h 546"/>
              <a:gd name="T4" fmla="*/ 100137 w 575"/>
              <a:gd name="T5" fmla="*/ 185674 h 546"/>
              <a:gd name="T6" fmla="*/ 89728 w 575"/>
              <a:gd name="T7" fmla="*/ 191082 h 546"/>
              <a:gd name="T8" fmla="*/ 100137 w 575"/>
              <a:gd name="T9" fmla="*/ 196489 h 546"/>
              <a:gd name="T10" fmla="*/ 195249 w 575"/>
              <a:gd name="T11" fmla="*/ 196489 h 546"/>
              <a:gd name="T12" fmla="*/ 206016 w 575"/>
              <a:gd name="T13" fmla="*/ 191082 h 546"/>
              <a:gd name="T14" fmla="*/ 195249 w 575"/>
              <a:gd name="T15" fmla="*/ 185674 h 546"/>
              <a:gd name="T16" fmla="*/ 110904 w 575"/>
              <a:gd name="T17" fmla="*/ 68861 h 546"/>
              <a:gd name="T18" fmla="*/ 110904 w 575"/>
              <a:gd name="T19" fmla="*/ 68861 h 546"/>
              <a:gd name="T20" fmla="*/ 110904 w 575"/>
              <a:gd name="T21" fmla="*/ 58406 h 546"/>
              <a:gd name="T22" fmla="*/ 63169 w 575"/>
              <a:gd name="T23" fmla="*/ 0 h 546"/>
              <a:gd name="T24" fmla="*/ 58144 w 575"/>
              <a:gd name="T25" fmla="*/ 0 h 546"/>
              <a:gd name="T26" fmla="*/ 52760 w 575"/>
              <a:gd name="T27" fmla="*/ 0 h 546"/>
              <a:gd name="T28" fmla="*/ 0 w 575"/>
              <a:gd name="T29" fmla="*/ 58406 h 546"/>
              <a:gd name="T30" fmla="*/ 0 w 575"/>
              <a:gd name="T31" fmla="*/ 68861 h 546"/>
              <a:gd name="T32" fmla="*/ 10408 w 575"/>
              <a:gd name="T33" fmla="*/ 68861 h 546"/>
              <a:gd name="T34" fmla="*/ 47377 w 575"/>
              <a:gd name="T35" fmla="*/ 26319 h 546"/>
              <a:gd name="T36" fmla="*/ 47377 w 575"/>
              <a:gd name="T37" fmla="*/ 196489 h 546"/>
              <a:gd name="T38" fmla="*/ 63169 w 575"/>
              <a:gd name="T39" fmla="*/ 196489 h 546"/>
              <a:gd name="T40" fmla="*/ 63169 w 575"/>
              <a:gd name="T41" fmla="*/ 26319 h 546"/>
              <a:gd name="T42" fmla="*/ 100137 w 575"/>
              <a:gd name="T43" fmla="*/ 68861 h 546"/>
              <a:gd name="T44" fmla="*/ 110904 w 575"/>
              <a:gd name="T45" fmla="*/ 68861 h 546"/>
              <a:gd name="T46" fmla="*/ 110904 w 575"/>
              <a:gd name="T47" fmla="*/ 26319 h 546"/>
              <a:gd name="T48" fmla="*/ 110904 w 575"/>
              <a:gd name="T49" fmla="*/ 26319 h 546"/>
              <a:gd name="T50" fmla="*/ 195249 w 575"/>
              <a:gd name="T51" fmla="*/ 26319 h 546"/>
              <a:gd name="T52" fmla="*/ 206016 w 575"/>
              <a:gd name="T53" fmla="*/ 21271 h 546"/>
              <a:gd name="T54" fmla="*/ 195249 w 575"/>
              <a:gd name="T55" fmla="*/ 15863 h 546"/>
              <a:gd name="T56" fmla="*/ 110904 w 575"/>
              <a:gd name="T57" fmla="*/ 15863 h 546"/>
              <a:gd name="T58" fmla="*/ 105520 w 575"/>
              <a:gd name="T59" fmla="*/ 21271 h 546"/>
              <a:gd name="T60" fmla="*/ 110904 w 575"/>
              <a:gd name="T61" fmla="*/ 26319 h 546"/>
              <a:gd name="T62" fmla="*/ 195249 w 575"/>
              <a:gd name="T63" fmla="*/ 143491 h 546"/>
              <a:gd name="T64" fmla="*/ 195249 w 575"/>
              <a:gd name="T65" fmla="*/ 143491 h 546"/>
              <a:gd name="T66" fmla="*/ 100137 w 575"/>
              <a:gd name="T67" fmla="*/ 143491 h 546"/>
              <a:gd name="T68" fmla="*/ 89728 w 575"/>
              <a:gd name="T69" fmla="*/ 148539 h 546"/>
              <a:gd name="T70" fmla="*/ 100137 w 575"/>
              <a:gd name="T71" fmla="*/ 153947 h 546"/>
              <a:gd name="T72" fmla="*/ 195249 w 575"/>
              <a:gd name="T73" fmla="*/ 153947 h 546"/>
              <a:gd name="T74" fmla="*/ 206016 w 575"/>
              <a:gd name="T75" fmla="*/ 148539 h 546"/>
              <a:gd name="T76" fmla="*/ 195249 w 575"/>
              <a:gd name="T77" fmla="*/ 143491 h 546"/>
              <a:gd name="T78" fmla="*/ 195249 w 575"/>
              <a:gd name="T79" fmla="*/ 58406 h 546"/>
              <a:gd name="T80" fmla="*/ 195249 w 575"/>
              <a:gd name="T81" fmla="*/ 58406 h 546"/>
              <a:gd name="T82" fmla="*/ 142488 w 575"/>
              <a:gd name="T83" fmla="*/ 58406 h 546"/>
              <a:gd name="T84" fmla="*/ 131721 w 575"/>
              <a:gd name="T85" fmla="*/ 63814 h 546"/>
              <a:gd name="T86" fmla="*/ 142488 w 575"/>
              <a:gd name="T87" fmla="*/ 68861 h 546"/>
              <a:gd name="T88" fmla="*/ 195249 w 575"/>
              <a:gd name="T89" fmla="*/ 68861 h 546"/>
              <a:gd name="T90" fmla="*/ 206016 w 575"/>
              <a:gd name="T91" fmla="*/ 63814 h 546"/>
              <a:gd name="T92" fmla="*/ 195249 w 575"/>
              <a:gd name="T93" fmla="*/ 58406 h 546"/>
              <a:gd name="T94" fmla="*/ 195249 w 575"/>
              <a:gd name="T95" fmla="*/ 100949 h 546"/>
              <a:gd name="T96" fmla="*/ 195249 w 575"/>
              <a:gd name="T97" fmla="*/ 100949 h 546"/>
              <a:gd name="T98" fmla="*/ 100137 w 575"/>
              <a:gd name="T99" fmla="*/ 100949 h 546"/>
              <a:gd name="T100" fmla="*/ 89728 w 575"/>
              <a:gd name="T101" fmla="*/ 105996 h 546"/>
              <a:gd name="T102" fmla="*/ 100137 w 575"/>
              <a:gd name="T103" fmla="*/ 111404 h 546"/>
              <a:gd name="T104" fmla="*/ 195249 w 575"/>
              <a:gd name="T105" fmla="*/ 111404 h 546"/>
              <a:gd name="T106" fmla="*/ 206016 w 575"/>
              <a:gd name="T107" fmla="*/ 105996 h 546"/>
              <a:gd name="T108" fmla="*/ 195249 w 575"/>
              <a:gd name="T109" fmla="*/ 100949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9" name="Freeform 194">
            <a:extLst>
              <a:ext uri="{FF2B5EF4-FFF2-40B4-BE49-F238E27FC236}">
                <a16:creationId xmlns:a16="http://schemas.microsoft.com/office/drawing/2014/main" id="{02D09AAD-34E3-804E-9609-943BE980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863" y="2910873"/>
            <a:ext cx="479866" cy="468547"/>
          </a:xfrm>
          <a:custGeom>
            <a:avLst/>
            <a:gdLst>
              <a:gd name="T0" fmla="*/ 111247 w 560"/>
              <a:gd name="T1" fmla="*/ 127267 h 546"/>
              <a:gd name="T2" fmla="*/ 111247 w 560"/>
              <a:gd name="T3" fmla="*/ 127267 h 546"/>
              <a:gd name="T4" fmla="*/ 100807 w 560"/>
              <a:gd name="T5" fmla="*/ 127267 h 546"/>
              <a:gd name="T6" fmla="*/ 63724 w 560"/>
              <a:gd name="T7" fmla="*/ 169810 h 546"/>
              <a:gd name="T8" fmla="*/ 63724 w 560"/>
              <a:gd name="T9" fmla="*/ 0 h 546"/>
              <a:gd name="T10" fmla="*/ 47523 w 560"/>
              <a:gd name="T11" fmla="*/ 0 h 546"/>
              <a:gd name="T12" fmla="*/ 47523 w 560"/>
              <a:gd name="T13" fmla="*/ 175218 h 546"/>
              <a:gd name="T14" fmla="*/ 10441 w 560"/>
              <a:gd name="T15" fmla="*/ 127267 h 546"/>
              <a:gd name="T16" fmla="*/ 0 w 560"/>
              <a:gd name="T17" fmla="*/ 127267 h 546"/>
              <a:gd name="T18" fmla="*/ 0 w 560"/>
              <a:gd name="T19" fmla="*/ 138083 h 546"/>
              <a:gd name="T20" fmla="*/ 47523 w 560"/>
              <a:gd name="T21" fmla="*/ 196489 h 546"/>
              <a:gd name="T22" fmla="*/ 52923 w 560"/>
              <a:gd name="T23" fmla="*/ 196489 h 546"/>
              <a:gd name="T24" fmla="*/ 58324 w 560"/>
              <a:gd name="T25" fmla="*/ 196489 h 546"/>
              <a:gd name="T26" fmla="*/ 111247 w 560"/>
              <a:gd name="T27" fmla="*/ 138083 h 546"/>
              <a:gd name="T28" fmla="*/ 111247 w 560"/>
              <a:gd name="T29" fmla="*/ 127267 h 546"/>
              <a:gd name="T30" fmla="*/ 95406 w 560"/>
              <a:gd name="T31" fmla="*/ 15863 h 546"/>
              <a:gd name="T32" fmla="*/ 95406 w 560"/>
              <a:gd name="T33" fmla="*/ 15863 h 546"/>
              <a:gd name="T34" fmla="*/ 195853 w 560"/>
              <a:gd name="T35" fmla="*/ 15863 h 546"/>
              <a:gd name="T36" fmla="*/ 201253 w 560"/>
              <a:gd name="T37" fmla="*/ 5408 h 546"/>
              <a:gd name="T38" fmla="*/ 195853 w 560"/>
              <a:gd name="T39" fmla="*/ 0 h 546"/>
              <a:gd name="T40" fmla="*/ 95406 w 560"/>
              <a:gd name="T41" fmla="*/ 0 h 546"/>
              <a:gd name="T42" fmla="*/ 90006 w 560"/>
              <a:gd name="T43" fmla="*/ 5408 h 546"/>
              <a:gd name="T44" fmla="*/ 95406 w 560"/>
              <a:gd name="T45" fmla="*/ 15863 h 546"/>
              <a:gd name="T46" fmla="*/ 195853 w 560"/>
              <a:gd name="T47" fmla="*/ 169810 h 546"/>
              <a:gd name="T48" fmla="*/ 195853 w 560"/>
              <a:gd name="T49" fmla="*/ 169810 h 546"/>
              <a:gd name="T50" fmla="*/ 111247 w 560"/>
              <a:gd name="T51" fmla="*/ 169810 h 546"/>
              <a:gd name="T52" fmla="*/ 105847 w 560"/>
              <a:gd name="T53" fmla="*/ 175218 h 546"/>
              <a:gd name="T54" fmla="*/ 111247 w 560"/>
              <a:gd name="T55" fmla="*/ 185674 h 546"/>
              <a:gd name="T56" fmla="*/ 195853 w 560"/>
              <a:gd name="T57" fmla="*/ 185674 h 546"/>
              <a:gd name="T58" fmla="*/ 201253 w 560"/>
              <a:gd name="T59" fmla="*/ 175218 h 546"/>
              <a:gd name="T60" fmla="*/ 195853 w 560"/>
              <a:gd name="T61" fmla="*/ 169810 h 546"/>
              <a:gd name="T62" fmla="*/ 195853 w 560"/>
              <a:gd name="T63" fmla="*/ 127267 h 546"/>
              <a:gd name="T64" fmla="*/ 195853 w 560"/>
              <a:gd name="T65" fmla="*/ 127267 h 546"/>
              <a:gd name="T66" fmla="*/ 137529 w 560"/>
              <a:gd name="T67" fmla="*/ 127267 h 546"/>
              <a:gd name="T68" fmla="*/ 132489 w 560"/>
              <a:gd name="T69" fmla="*/ 132675 h 546"/>
              <a:gd name="T70" fmla="*/ 137529 w 560"/>
              <a:gd name="T71" fmla="*/ 143491 h 546"/>
              <a:gd name="T72" fmla="*/ 195853 w 560"/>
              <a:gd name="T73" fmla="*/ 143491 h 546"/>
              <a:gd name="T74" fmla="*/ 201253 w 560"/>
              <a:gd name="T75" fmla="*/ 132675 h 546"/>
              <a:gd name="T76" fmla="*/ 195853 w 560"/>
              <a:gd name="T77" fmla="*/ 127267 h 546"/>
              <a:gd name="T78" fmla="*/ 195853 w 560"/>
              <a:gd name="T79" fmla="*/ 42543 h 546"/>
              <a:gd name="T80" fmla="*/ 195853 w 560"/>
              <a:gd name="T81" fmla="*/ 42543 h 546"/>
              <a:gd name="T82" fmla="*/ 95406 w 560"/>
              <a:gd name="T83" fmla="*/ 42543 h 546"/>
              <a:gd name="T84" fmla="*/ 90006 w 560"/>
              <a:gd name="T85" fmla="*/ 47590 h 546"/>
              <a:gd name="T86" fmla="*/ 95406 w 560"/>
              <a:gd name="T87" fmla="*/ 58406 h 546"/>
              <a:gd name="T88" fmla="*/ 195853 w 560"/>
              <a:gd name="T89" fmla="*/ 58406 h 546"/>
              <a:gd name="T90" fmla="*/ 201253 w 560"/>
              <a:gd name="T91" fmla="*/ 47590 h 546"/>
              <a:gd name="T92" fmla="*/ 195853 w 560"/>
              <a:gd name="T93" fmla="*/ 42543 h 546"/>
              <a:gd name="T94" fmla="*/ 195853 w 560"/>
              <a:gd name="T95" fmla="*/ 84725 h 546"/>
              <a:gd name="T96" fmla="*/ 195853 w 560"/>
              <a:gd name="T97" fmla="*/ 84725 h 546"/>
              <a:gd name="T98" fmla="*/ 95406 w 560"/>
              <a:gd name="T99" fmla="*/ 84725 h 546"/>
              <a:gd name="T100" fmla="*/ 90006 w 560"/>
              <a:gd name="T101" fmla="*/ 90133 h 546"/>
              <a:gd name="T102" fmla="*/ 95406 w 560"/>
              <a:gd name="T103" fmla="*/ 100949 h 546"/>
              <a:gd name="T104" fmla="*/ 195853 w 560"/>
              <a:gd name="T105" fmla="*/ 100949 h 546"/>
              <a:gd name="T106" fmla="*/ 201253 w 560"/>
              <a:gd name="T107" fmla="*/ 90133 h 546"/>
              <a:gd name="T108" fmla="*/ 195853 w 560"/>
              <a:gd name="T109" fmla="*/ 84725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0" name="Freeform 195">
            <a:extLst>
              <a:ext uri="{FF2B5EF4-FFF2-40B4-BE49-F238E27FC236}">
                <a16:creationId xmlns:a16="http://schemas.microsoft.com/office/drawing/2014/main" id="{70447D9E-455F-EA44-BFDD-A3077232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123" y="2922207"/>
            <a:ext cx="468530" cy="442101"/>
          </a:xfrm>
          <a:custGeom>
            <a:avLst/>
            <a:gdLst>
              <a:gd name="T0" fmla="*/ 111404 w 546"/>
              <a:gd name="T1" fmla="*/ 169541 h 516"/>
              <a:gd name="T2" fmla="*/ 111404 w 546"/>
              <a:gd name="T3" fmla="*/ 169541 h 516"/>
              <a:gd name="T4" fmla="*/ 5408 w 546"/>
              <a:gd name="T5" fmla="*/ 169541 h 516"/>
              <a:gd name="T6" fmla="*/ 0 w 546"/>
              <a:gd name="T7" fmla="*/ 179980 h 516"/>
              <a:gd name="T8" fmla="*/ 5408 w 546"/>
              <a:gd name="T9" fmla="*/ 185379 h 516"/>
              <a:gd name="T10" fmla="*/ 111404 w 546"/>
              <a:gd name="T11" fmla="*/ 185379 h 516"/>
              <a:gd name="T12" fmla="*/ 116812 w 546"/>
              <a:gd name="T13" fmla="*/ 179980 h 516"/>
              <a:gd name="T14" fmla="*/ 111404 w 546"/>
              <a:gd name="T15" fmla="*/ 169541 h 516"/>
              <a:gd name="T16" fmla="*/ 5408 w 546"/>
              <a:gd name="T17" fmla="*/ 15838 h 516"/>
              <a:gd name="T18" fmla="*/ 5408 w 546"/>
              <a:gd name="T19" fmla="*/ 15838 h 516"/>
              <a:gd name="T20" fmla="*/ 191082 w 546"/>
              <a:gd name="T21" fmla="*/ 15838 h 516"/>
              <a:gd name="T22" fmla="*/ 196489 w 546"/>
              <a:gd name="T23" fmla="*/ 10439 h 516"/>
              <a:gd name="T24" fmla="*/ 191082 w 546"/>
              <a:gd name="T25" fmla="*/ 0 h 516"/>
              <a:gd name="T26" fmla="*/ 5408 w 546"/>
              <a:gd name="T27" fmla="*/ 0 h 516"/>
              <a:gd name="T28" fmla="*/ 0 w 546"/>
              <a:gd name="T29" fmla="*/ 10439 h 516"/>
              <a:gd name="T30" fmla="*/ 5408 w 546"/>
              <a:gd name="T31" fmla="*/ 15838 h 516"/>
              <a:gd name="T32" fmla="*/ 191082 w 546"/>
              <a:gd name="T33" fmla="*/ 116627 h 516"/>
              <a:gd name="T34" fmla="*/ 191082 w 546"/>
              <a:gd name="T35" fmla="*/ 116627 h 516"/>
              <a:gd name="T36" fmla="*/ 5408 w 546"/>
              <a:gd name="T37" fmla="*/ 116627 h 516"/>
              <a:gd name="T38" fmla="*/ 0 w 546"/>
              <a:gd name="T39" fmla="*/ 121666 h 516"/>
              <a:gd name="T40" fmla="*/ 5408 w 546"/>
              <a:gd name="T41" fmla="*/ 127066 h 516"/>
              <a:gd name="T42" fmla="*/ 191082 w 546"/>
              <a:gd name="T43" fmla="*/ 127066 h 516"/>
              <a:gd name="T44" fmla="*/ 196489 w 546"/>
              <a:gd name="T45" fmla="*/ 121666 h 516"/>
              <a:gd name="T46" fmla="*/ 191082 w 546"/>
              <a:gd name="T47" fmla="*/ 116627 h 516"/>
              <a:gd name="T48" fmla="*/ 191082 w 546"/>
              <a:gd name="T49" fmla="*/ 58313 h 516"/>
              <a:gd name="T50" fmla="*/ 191082 w 546"/>
              <a:gd name="T51" fmla="*/ 58313 h 516"/>
              <a:gd name="T52" fmla="*/ 5408 w 546"/>
              <a:gd name="T53" fmla="*/ 58313 h 516"/>
              <a:gd name="T54" fmla="*/ 0 w 546"/>
              <a:gd name="T55" fmla="*/ 63353 h 516"/>
              <a:gd name="T56" fmla="*/ 5408 w 546"/>
              <a:gd name="T57" fmla="*/ 74152 h 516"/>
              <a:gd name="T58" fmla="*/ 191082 w 546"/>
              <a:gd name="T59" fmla="*/ 74152 h 516"/>
              <a:gd name="T60" fmla="*/ 196489 w 546"/>
              <a:gd name="T61" fmla="*/ 63353 h 516"/>
              <a:gd name="T62" fmla="*/ 191082 w 546"/>
              <a:gd name="T63" fmla="*/ 58313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1" name="Freeform 196">
            <a:extLst>
              <a:ext uri="{FF2B5EF4-FFF2-40B4-BE49-F238E27FC236}">
                <a16:creationId xmlns:a16="http://schemas.microsoft.com/office/drawing/2014/main" id="{E254380E-B8DF-5147-8DA1-7F0B79E6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383" y="2922207"/>
            <a:ext cx="468530" cy="442101"/>
          </a:xfrm>
          <a:custGeom>
            <a:avLst/>
            <a:gdLst>
              <a:gd name="T0" fmla="*/ 5057 w 545"/>
              <a:gd name="T1" fmla="*/ 15838 h 516"/>
              <a:gd name="T2" fmla="*/ 5057 w 545"/>
              <a:gd name="T3" fmla="*/ 15838 h 516"/>
              <a:gd name="T4" fmla="*/ 191432 w 545"/>
              <a:gd name="T5" fmla="*/ 15838 h 516"/>
              <a:gd name="T6" fmla="*/ 196489 w 545"/>
              <a:gd name="T7" fmla="*/ 10439 h 516"/>
              <a:gd name="T8" fmla="*/ 191432 w 545"/>
              <a:gd name="T9" fmla="*/ 0 h 516"/>
              <a:gd name="T10" fmla="*/ 5057 w 545"/>
              <a:gd name="T11" fmla="*/ 0 h 516"/>
              <a:gd name="T12" fmla="*/ 0 w 545"/>
              <a:gd name="T13" fmla="*/ 10439 h 516"/>
              <a:gd name="T14" fmla="*/ 5057 w 545"/>
              <a:gd name="T15" fmla="*/ 15838 h 516"/>
              <a:gd name="T16" fmla="*/ 37203 w 545"/>
              <a:gd name="T17" fmla="*/ 58313 h 516"/>
              <a:gd name="T18" fmla="*/ 37203 w 545"/>
              <a:gd name="T19" fmla="*/ 58313 h 516"/>
              <a:gd name="T20" fmla="*/ 26367 w 545"/>
              <a:gd name="T21" fmla="*/ 63353 h 516"/>
              <a:gd name="T22" fmla="*/ 37203 w 545"/>
              <a:gd name="T23" fmla="*/ 74152 h 516"/>
              <a:gd name="T24" fmla="*/ 164704 w 545"/>
              <a:gd name="T25" fmla="*/ 74152 h 516"/>
              <a:gd name="T26" fmla="*/ 170122 w 545"/>
              <a:gd name="T27" fmla="*/ 63353 h 516"/>
              <a:gd name="T28" fmla="*/ 164704 w 545"/>
              <a:gd name="T29" fmla="*/ 58313 h 516"/>
              <a:gd name="T30" fmla="*/ 37203 w 545"/>
              <a:gd name="T31" fmla="*/ 58313 h 516"/>
              <a:gd name="T32" fmla="*/ 191432 w 545"/>
              <a:gd name="T33" fmla="*/ 116627 h 516"/>
              <a:gd name="T34" fmla="*/ 191432 w 545"/>
              <a:gd name="T35" fmla="*/ 116627 h 516"/>
              <a:gd name="T36" fmla="*/ 5057 w 545"/>
              <a:gd name="T37" fmla="*/ 116627 h 516"/>
              <a:gd name="T38" fmla="*/ 0 w 545"/>
              <a:gd name="T39" fmla="*/ 121666 h 516"/>
              <a:gd name="T40" fmla="*/ 5057 w 545"/>
              <a:gd name="T41" fmla="*/ 127066 h 516"/>
              <a:gd name="T42" fmla="*/ 191432 w 545"/>
              <a:gd name="T43" fmla="*/ 127066 h 516"/>
              <a:gd name="T44" fmla="*/ 196489 w 545"/>
              <a:gd name="T45" fmla="*/ 121666 h 516"/>
              <a:gd name="T46" fmla="*/ 191432 w 545"/>
              <a:gd name="T47" fmla="*/ 116627 h 516"/>
              <a:gd name="T48" fmla="*/ 148811 w 545"/>
              <a:gd name="T49" fmla="*/ 169541 h 516"/>
              <a:gd name="T50" fmla="*/ 148811 w 545"/>
              <a:gd name="T51" fmla="*/ 169541 h 516"/>
              <a:gd name="T52" fmla="*/ 47677 w 545"/>
              <a:gd name="T53" fmla="*/ 169541 h 516"/>
              <a:gd name="T54" fmla="*/ 42260 w 545"/>
              <a:gd name="T55" fmla="*/ 179980 h 516"/>
              <a:gd name="T56" fmla="*/ 47677 w 545"/>
              <a:gd name="T57" fmla="*/ 185379 h 516"/>
              <a:gd name="T58" fmla="*/ 148811 w 545"/>
              <a:gd name="T59" fmla="*/ 185379 h 516"/>
              <a:gd name="T60" fmla="*/ 153868 w 545"/>
              <a:gd name="T61" fmla="*/ 179980 h 516"/>
              <a:gd name="T62" fmla="*/ 148811 w 545"/>
              <a:gd name="T63" fmla="*/ 169541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2" name="Freeform 197">
            <a:extLst>
              <a:ext uri="{FF2B5EF4-FFF2-40B4-BE49-F238E27FC236}">
                <a16:creationId xmlns:a16="http://schemas.microsoft.com/office/drawing/2014/main" id="{9FAD7E32-7F6B-9A47-B28F-8AE7FDCF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5643" y="2922207"/>
            <a:ext cx="468530" cy="442101"/>
          </a:xfrm>
          <a:custGeom>
            <a:avLst/>
            <a:gdLst>
              <a:gd name="T0" fmla="*/ 5057 w 545"/>
              <a:gd name="T1" fmla="*/ 74152 h 516"/>
              <a:gd name="T2" fmla="*/ 5057 w 545"/>
              <a:gd name="T3" fmla="*/ 74152 h 516"/>
              <a:gd name="T4" fmla="*/ 132919 w 545"/>
              <a:gd name="T5" fmla="*/ 74152 h 516"/>
              <a:gd name="T6" fmla="*/ 143393 w 545"/>
              <a:gd name="T7" fmla="*/ 63353 h 516"/>
              <a:gd name="T8" fmla="*/ 132919 w 545"/>
              <a:gd name="T9" fmla="*/ 58313 h 516"/>
              <a:gd name="T10" fmla="*/ 5057 w 545"/>
              <a:gd name="T11" fmla="*/ 58313 h 516"/>
              <a:gd name="T12" fmla="*/ 0 w 545"/>
              <a:gd name="T13" fmla="*/ 63353 h 516"/>
              <a:gd name="T14" fmla="*/ 5057 w 545"/>
              <a:gd name="T15" fmla="*/ 74152 h 516"/>
              <a:gd name="T16" fmla="*/ 5057 w 545"/>
              <a:gd name="T17" fmla="*/ 15838 h 516"/>
              <a:gd name="T18" fmla="*/ 5057 w 545"/>
              <a:gd name="T19" fmla="*/ 15838 h 516"/>
              <a:gd name="T20" fmla="*/ 191432 w 545"/>
              <a:gd name="T21" fmla="*/ 15838 h 516"/>
              <a:gd name="T22" fmla="*/ 196489 w 545"/>
              <a:gd name="T23" fmla="*/ 10439 h 516"/>
              <a:gd name="T24" fmla="*/ 191432 w 545"/>
              <a:gd name="T25" fmla="*/ 0 h 516"/>
              <a:gd name="T26" fmla="*/ 5057 w 545"/>
              <a:gd name="T27" fmla="*/ 0 h 516"/>
              <a:gd name="T28" fmla="*/ 0 w 545"/>
              <a:gd name="T29" fmla="*/ 10439 h 516"/>
              <a:gd name="T30" fmla="*/ 5057 w 545"/>
              <a:gd name="T31" fmla="*/ 15838 h 516"/>
              <a:gd name="T32" fmla="*/ 111609 w 545"/>
              <a:gd name="T33" fmla="*/ 169541 h 516"/>
              <a:gd name="T34" fmla="*/ 111609 w 545"/>
              <a:gd name="T35" fmla="*/ 169541 h 516"/>
              <a:gd name="T36" fmla="*/ 5057 w 545"/>
              <a:gd name="T37" fmla="*/ 169541 h 516"/>
              <a:gd name="T38" fmla="*/ 0 w 545"/>
              <a:gd name="T39" fmla="*/ 179980 h 516"/>
              <a:gd name="T40" fmla="*/ 5057 w 545"/>
              <a:gd name="T41" fmla="*/ 185379 h 516"/>
              <a:gd name="T42" fmla="*/ 111609 w 545"/>
              <a:gd name="T43" fmla="*/ 185379 h 516"/>
              <a:gd name="T44" fmla="*/ 122083 w 545"/>
              <a:gd name="T45" fmla="*/ 179980 h 516"/>
              <a:gd name="T46" fmla="*/ 111609 w 545"/>
              <a:gd name="T47" fmla="*/ 169541 h 516"/>
              <a:gd name="T48" fmla="*/ 191432 w 545"/>
              <a:gd name="T49" fmla="*/ 116627 h 516"/>
              <a:gd name="T50" fmla="*/ 191432 w 545"/>
              <a:gd name="T51" fmla="*/ 116627 h 516"/>
              <a:gd name="T52" fmla="*/ 5057 w 545"/>
              <a:gd name="T53" fmla="*/ 116627 h 516"/>
              <a:gd name="T54" fmla="*/ 0 w 545"/>
              <a:gd name="T55" fmla="*/ 121666 h 516"/>
              <a:gd name="T56" fmla="*/ 5057 w 545"/>
              <a:gd name="T57" fmla="*/ 127066 h 516"/>
              <a:gd name="T58" fmla="*/ 191432 w 545"/>
              <a:gd name="T59" fmla="*/ 127066 h 516"/>
              <a:gd name="T60" fmla="*/ 196489 w 545"/>
              <a:gd name="T61" fmla="*/ 121666 h 516"/>
              <a:gd name="T62" fmla="*/ 191432 w 545"/>
              <a:gd name="T63" fmla="*/ 116627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3" name="Freeform 198">
            <a:extLst>
              <a:ext uri="{FF2B5EF4-FFF2-40B4-BE49-F238E27FC236}">
                <a16:creationId xmlns:a16="http://schemas.microsoft.com/office/drawing/2014/main" id="{B3873C74-D3A3-7A46-B8A8-654C2164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687" y="2873087"/>
            <a:ext cx="430746" cy="544119"/>
          </a:xfrm>
          <a:custGeom>
            <a:avLst/>
            <a:gdLst>
              <a:gd name="T0" fmla="*/ 127513 w 501"/>
              <a:gd name="T1" fmla="*/ 201557 h 634"/>
              <a:gd name="T2" fmla="*/ 132932 w 501"/>
              <a:gd name="T3" fmla="*/ 106007 h 634"/>
              <a:gd name="T4" fmla="*/ 116676 w 501"/>
              <a:gd name="T5" fmla="*/ 106007 h 634"/>
              <a:gd name="T6" fmla="*/ 127513 w 501"/>
              <a:gd name="T7" fmla="*/ 201557 h 634"/>
              <a:gd name="T8" fmla="*/ 53100 w 501"/>
              <a:gd name="T9" fmla="*/ 201557 h 634"/>
              <a:gd name="T10" fmla="*/ 63576 w 501"/>
              <a:gd name="T11" fmla="*/ 106007 h 634"/>
              <a:gd name="T12" fmla="*/ 47682 w 501"/>
              <a:gd name="T13" fmla="*/ 106007 h 634"/>
              <a:gd name="T14" fmla="*/ 53100 w 501"/>
              <a:gd name="T15" fmla="*/ 201557 h 634"/>
              <a:gd name="T16" fmla="*/ 90307 w 501"/>
              <a:gd name="T17" fmla="*/ 201557 h 634"/>
              <a:gd name="T18" fmla="*/ 95725 w 501"/>
              <a:gd name="T19" fmla="*/ 106007 h 634"/>
              <a:gd name="T20" fmla="*/ 84888 w 501"/>
              <a:gd name="T21" fmla="*/ 106007 h 634"/>
              <a:gd name="T22" fmla="*/ 90307 w 501"/>
              <a:gd name="T23" fmla="*/ 201557 h 634"/>
              <a:gd name="T24" fmla="*/ 170138 w 501"/>
              <a:gd name="T25" fmla="*/ 31730 h 634"/>
              <a:gd name="T26" fmla="*/ 127513 w 501"/>
              <a:gd name="T27" fmla="*/ 15865 h 634"/>
              <a:gd name="T28" fmla="*/ 68994 w 501"/>
              <a:gd name="T29" fmla="*/ 0 h 634"/>
              <a:gd name="T30" fmla="*/ 53100 w 501"/>
              <a:gd name="T31" fmla="*/ 31730 h 634"/>
              <a:gd name="T32" fmla="*/ 0 w 501"/>
              <a:gd name="T33" fmla="*/ 42186 h 634"/>
              <a:gd name="T34" fmla="*/ 10476 w 501"/>
              <a:gd name="T35" fmla="*/ 74277 h 634"/>
              <a:gd name="T36" fmla="*/ 42625 w 501"/>
              <a:gd name="T37" fmla="*/ 228239 h 634"/>
              <a:gd name="T38" fmla="*/ 170138 w 501"/>
              <a:gd name="T39" fmla="*/ 201557 h 634"/>
              <a:gd name="T40" fmla="*/ 180614 w 501"/>
              <a:gd name="T41" fmla="*/ 58412 h 634"/>
              <a:gd name="T42" fmla="*/ 170138 w 501"/>
              <a:gd name="T43" fmla="*/ 31730 h 634"/>
              <a:gd name="T44" fmla="*/ 68994 w 501"/>
              <a:gd name="T45" fmla="*/ 21274 h 634"/>
              <a:gd name="T46" fmla="*/ 106201 w 501"/>
              <a:gd name="T47" fmla="*/ 15865 h 634"/>
              <a:gd name="T48" fmla="*/ 111619 w 501"/>
              <a:gd name="T49" fmla="*/ 31730 h 634"/>
              <a:gd name="T50" fmla="*/ 68994 w 501"/>
              <a:gd name="T51" fmla="*/ 21274 h 634"/>
              <a:gd name="T52" fmla="*/ 154244 w 501"/>
              <a:gd name="T53" fmla="*/ 201557 h 634"/>
              <a:gd name="T54" fmla="*/ 42625 w 501"/>
              <a:gd name="T55" fmla="*/ 212374 h 634"/>
              <a:gd name="T56" fmla="*/ 26370 w 501"/>
              <a:gd name="T57" fmla="*/ 74277 h 634"/>
              <a:gd name="T58" fmla="*/ 154244 w 501"/>
              <a:gd name="T59" fmla="*/ 201557 h 634"/>
              <a:gd name="T60" fmla="*/ 159301 w 501"/>
              <a:gd name="T61" fmla="*/ 58412 h 634"/>
              <a:gd name="T62" fmla="*/ 10476 w 501"/>
              <a:gd name="T63" fmla="*/ 53003 h 634"/>
              <a:gd name="T64" fmla="*/ 159301 w 501"/>
              <a:gd name="T65" fmla="*/ 42186 h 634"/>
              <a:gd name="T66" fmla="*/ 159301 w 501"/>
              <a:gd name="T67" fmla="*/ 58412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4" name="Freeform 199">
            <a:extLst>
              <a:ext uri="{FF2B5EF4-FFF2-40B4-BE49-F238E27FC236}">
                <a16:creationId xmlns:a16="http://schemas.microsoft.com/office/drawing/2014/main" id="{5A6C621C-F58A-DE43-9822-09C87E7B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377" y="2895762"/>
            <a:ext cx="544100" cy="506334"/>
          </a:xfrm>
          <a:custGeom>
            <a:avLst/>
            <a:gdLst>
              <a:gd name="T0" fmla="*/ 201918 w 634"/>
              <a:gd name="T1" fmla="*/ 26681 h 590"/>
              <a:gd name="T2" fmla="*/ 201918 w 634"/>
              <a:gd name="T3" fmla="*/ 26681 h 590"/>
              <a:gd name="T4" fmla="*/ 159371 w 634"/>
              <a:gd name="T5" fmla="*/ 26681 h 590"/>
              <a:gd name="T6" fmla="*/ 159371 w 634"/>
              <a:gd name="T7" fmla="*/ 10817 h 590"/>
              <a:gd name="T8" fmla="*/ 143506 w 634"/>
              <a:gd name="T9" fmla="*/ 0 h 590"/>
              <a:gd name="T10" fmla="*/ 85094 w 634"/>
              <a:gd name="T11" fmla="*/ 0 h 590"/>
              <a:gd name="T12" fmla="*/ 74638 w 634"/>
              <a:gd name="T13" fmla="*/ 10817 h 590"/>
              <a:gd name="T14" fmla="*/ 74638 w 634"/>
              <a:gd name="T15" fmla="*/ 26681 h 590"/>
              <a:gd name="T16" fmla="*/ 32091 w 634"/>
              <a:gd name="T17" fmla="*/ 26681 h 590"/>
              <a:gd name="T18" fmla="*/ 0 w 634"/>
              <a:gd name="T19" fmla="*/ 53001 h 590"/>
              <a:gd name="T20" fmla="*/ 0 w 634"/>
              <a:gd name="T21" fmla="*/ 180636 h 590"/>
              <a:gd name="T22" fmla="*/ 32091 w 634"/>
              <a:gd name="T23" fmla="*/ 212364 h 590"/>
              <a:gd name="T24" fmla="*/ 201918 w 634"/>
              <a:gd name="T25" fmla="*/ 212364 h 590"/>
              <a:gd name="T26" fmla="*/ 228239 w 634"/>
              <a:gd name="T27" fmla="*/ 180636 h 590"/>
              <a:gd name="T28" fmla="*/ 228239 w 634"/>
              <a:gd name="T29" fmla="*/ 53001 h 590"/>
              <a:gd name="T30" fmla="*/ 201918 w 634"/>
              <a:gd name="T31" fmla="*/ 26681 h 590"/>
              <a:gd name="T32" fmla="*/ 85094 w 634"/>
              <a:gd name="T33" fmla="*/ 21273 h 590"/>
              <a:gd name="T34" fmla="*/ 85094 w 634"/>
              <a:gd name="T35" fmla="*/ 21273 h 590"/>
              <a:gd name="T36" fmla="*/ 95550 w 634"/>
              <a:gd name="T37" fmla="*/ 10817 h 590"/>
              <a:gd name="T38" fmla="*/ 138097 w 634"/>
              <a:gd name="T39" fmla="*/ 10817 h 590"/>
              <a:gd name="T40" fmla="*/ 143506 w 634"/>
              <a:gd name="T41" fmla="*/ 21273 h 590"/>
              <a:gd name="T42" fmla="*/ 143506 w 634"/>
              <a:gd name="T43" fmla="*/ 26681 h 590"/>
              <a:gd name="T44" fmla="*/ 85094 w 634"/>
              <a:gd name="T45" fmla="*/ 26681 h 590"/>
              <a:gd name="T46" fmla="*/ 85094 w 634"/>
              <a:gd name="T47" fmla="*/ 21273 h 590"/>
              <a:gd name="T48" fmla="*/ 212374 w 634"/>
              <a:gd name="T49" fmla="*/ 180636 h 590"/>
              <a:gd name="T50" fmla="*/ 212374 w 634"/>
              <a:gd name="T51" fmla="*/ 180636 h 590"/>
              <a:gd name="T52" fmla="*/ 201918 w 634"/>
              <a:gd name="T53" fmla="*/ 196500 h 590"/>
              <a:gd name="T54" fmla="*/ 32091 w 634"/>
              <a:gd name="T55" fmla="*/ 196500 h 590"/>
              <a:gd name="T56" fmla="*/ 15865 w 634"/>
              <a:gd name="T57" fmla="*/ 180636 h 590"/>
              <a:gd name="T58" fmla="*/ 15865 w 634"/>
              <a:gd name="T59" fmla="*/ 106363 h 590"/>
              <a:gd name="T60" fmla="*/ 90503 w 634"/>
              <a:gd name="T61" fmla="*/ 106363 h 590"/>
              <a:gd name="T62" fmla="*/ 85094 w 634"/>
              <a:gd name="T63" fmla="*/ 111410 h 590"/>
              <a:gd name="T64" fmla="*/ 116824 w 634"/>
              <a:gd name="T65" fmla="*/ 138091 h 590"/>
              <a:gd name="T66" fmla="*/ 143506 w 634"/>
              <a:gd name="T67" fmla="*/ 111410 h 590"/>
              <a:gd name="T68" fmla="*/ 143506 w 634"/>
              <a:gd name="T69" fmla="*/ 106363 h 590"/>
              <a:gd name="T70" fmla="*/ 212374 w 634"/>
              <a:gd name="T71" fmla="*/ 106363 h 590"/>
              <a:gd name="T72" fmla="*/ 212374 w 634"/>
              <a:gd name="T73" fmla="*/ 180636 h 590"/>
              <a:gd name="T74" fmla="*/ 100959 w 634"/>
              <a:gd name="T75" fmla="*/ 111410 h 590"/>
              <a:gd name="T76" fmla="*/ 100959 w 634"/>
              <a:gd name="T77" fmla="*/ 111410 h 590"/>
              <a:gd name="T78" fmla="*/ 100959 w 634"/>
              <a:gd name="T79" fmla="*/ 106363 h 590"/>
              <a:gd name="T80" fmla="*/ 127641 w 634"/>
              <a:gd name="T81" fmla="*/ 106363 h 590"/>
              <a:gd name="T82" fmla="*/ 127641 w 634"/>
              <a:gd name="T83" fmla="*/ 111410 h 590"/>
              <a:gd name="T84" fmla="*/ 116824 w 634"/>
              <a:gd name="T85" fmla="*/ 127635 h 590"/>
              <a:gd name="T86" fmla="*/ 100959 w 634"/>
              <a:gd name="T87" fmla="*/ 111410 h 590"/>
              <a:gd name="T88" fmla="*/ 212374 w 634"/>
              <a:gd name="T89" fmla="*/ 90138 h 590"/>
              <a:gd name="T90" fmla="*/ 212374 w 634"/>
              <a:gd name="T91" fmla="*/ 90138 h 590"/>
              <a:gd name="T92" fmla="*/ 15865 w 634"/>
              <a:gd name="T93" fmla="*/ 90138 h 590"/>
              <a:gd name="T94" fmla="*/ 15865 w 634"/>
              <a:gd name="T95" fmla="*/ 53001 h 590"/>
              <a:gd name="T96" fmla="*/ 32091 w 634"/>
              <a:gd name="T97" fmla="*/ 42545 h 590"/>
              <a:gd name="T98" fmla="*/ 201918 w 634"/>
              <a:gd name="T99" fmla="*/ 42545 h 590"/>
              <a:gd name="T100" fmla="*/ 212374 w 634"/>
              <a:gd name="T101" fmla="*/ 53001 h 590"/>
              <a:gd name="T102" fmla="*/ 212374 w 634"/>
              <a:gd name="T103" fmla="*/ 90138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5" name="Freeform 200">
            <a:extLst>
              <a:ext uri="{FF2B5EF4-FFF2-40B4-BE49-F238E27FC236}">
                <a16:creationId xmlns:a16="http://schemas.microsoft.com/office/drawing/2014/main" id="{A3A048FC-78F1-BD42-8942-19CAAC42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067" y="2884424"/>
            <a:ext cx="544100" cy="51767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6" name="Freeform 201">
            <a:extLst>
              <a:ext uri="{FF2B5EF4-FFF2-40B4-BE49-F238E27FC236}">
                <a16:creationId xmlns:a16="http://schemas.microsoft.com/office/drawing/2014/main" id="{7B11A9FC-A1FE-244D-90F3-A585DC32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871" y="2910873"/>
            <a:ext cx="528986" cy="468547"/>
          </a:xfrm>
          <a:custGeom>
            <a:avLst/>
            <a:gdLst>
              <a:gd name="T0" fmla="*/ 195321 w 619"/>
              <a:gd name="T1" fmla="*/ 105996 h 546"/>
              <a:gd name="T2" fmla="*/ 195321 w 619"/>
              <a:gd name="T3" fmla="*/ 105996 h 546"/>
              <a:gd name="T4" fmla="*/ 179523 w 619"/>
              <a:gd name="T5" fmla="*/ 105996 h 546"/>
              <a:gd name="T6" fmla="*/ 179523 w 619"/>
              <a:gd name="T7" fmla="*/ 26319 h 546"/>
              <a:gd name="T8" fmla="*/ 153313 w 619"/>
              <a:gd name="T9" fmla="*/ 0 h 546"/>
              <a:gd name="T10" fmla="*/ 68578 w 619"/>
              <a:gd name="T11" fmla="*/ 0 h 546"/>
              <a:gd name="T12" fmla="*/ 42368 w 619"/>
              <a:gd name="T13" fmla="*/ 26319 h 546"/>
              <a:gd name="T14" fmla="*/ 42368 w 619"/>
              <a:gd name="T15" fmla="*/ 105996 h 546"/>
              <a:gd name="T16" fmla="*/ 26210 w 619"/>
              <a:gd name="T17" fmla="*/ 105996 h 546"/>
              <a:gd name="T18" fmla="*/ 0 w 619"/>
              <a:gd name="T19" fmla="*/ 132675 h 546"/>
              <a:gd name="T20" fmla="*/ 0 w 619"/>
              <a:gd name="T21" fmla="*/ 148539 h 546"/>
              <a:gd name="T22" fmla="*/ 26210 w 619"/>
              <a:gd name="T23" fmla="*/ 175218 h 546"/>
              <a:gd name="T24" fmla="*/ 42368 w 619"/>
              <a:gd name="T25" fmla="*/ 175218 h 546"/>
              <a:gd name="T26" fmla="*/ 68578 w 619"/>
              <a:gd name="T27" fmla="*/ 196489 h 546"/>
              <a:gd name="T28" fmla="*/ 153313 w 619"/>
              <a:gd name="T29" fmla="*/ 196489 h 546"/>
              <a:gd name="T30" fmla="*/ 179523 w 619"/>
              <a:gd name="T31" fmla="*/ 175218 h 546"/>
              <a:gd name="T32" fmla="*/ 195321 w 619"/>
              <a:gd name="T33" fmla="*/ 175218 h 546"/>
              <a:gd name="T34" fmla="*/ 221891 w 619"/>
              <a:gd name="T35" fmla="*/ 148539 h 546"/>
              <a:gd name="T36" fmla="*/ 221891 w 619"/>
              <a:gd name="T37" fmla="*/ 132675 h 546"/>
              <a:gd name="T38" fmla="*/ 195321 w 619"/>
              <a:gd name="T39" fmla="*/ 105996 h 546"/>
              <a:gd name="T40" fmla="*/ 52780 w 619"/>
              <a:gd name="T41" fmla="*/ 26319 h 546"/>
              <a:gd name="T42" fmla="*/ 52780 w 619"/>
              <a:gd name="T43" fmla="*/ 26319 h 546"/>
              <a:gd name="T44" fmla="*/ 68578 w 619"/>
              <a:gd name="T45" fmla="*/ 15863 h 546"/>
              <a:gd name="T46" fmla="*/ 153313 w 619"/>
              <a:gd name="T47" fmla="*/ 15863 h 546"/>
              <a:gd name="T48" fmla="*/ 169111 w 619"/>
              <a:gd name="T49" fmla="*/ 26319 h 546"/>
              <a:gd name="T50" fmla="*/ 169111 w 619"/>
              <a:gd name="T51" fmla="*/ 105996 h 546"/>
              <a:gd name="T52" fmla="*/ 52780 w 619"/>
              <a:gd name="T53" fmla="*/ 105996 h 546"/>
              <a:gd name="T54" fmla="*/ 52780 w 619"/>
              <a:gd name="T55" fmla="*/ 26319 h 546"/>
              <a:gd name="T56" fmla="*/ 153313 w 619"/>
              <a:gd name="T57" fmla="*/ 185674 h 546"/>
              <a:gd name="T58" fmla="*/ 153313 w 619"/>
              <a:gd name="T59" fmla="*/ 185674 h 546"/>
              <a:gd name="T60" fmla="*/ 68578 w 619"/>
              <a:gd name="T61" fmla="*/ 185674 h 546"/>
              <a:gd name="T62" fmla="*/ 52780 w 619"/>
              <a:gd name="T63" fmla="*/ 169810 h 546"/>
              <a:gd name="T64" fmla="*/ 68578 w 619"/>
              <a:gd name="T65" fmla="*/ 153947 h 546"/>
              <a:gd name="T66" fmla="*/ 153313 w 619"/>
              <a:gd name="T67" fmla="*/ 153947 h 546"/>
              <a:gd name="T68" fmla="*/ 169111 w 619"/>
              <a:gd name="T69" fmla="*/ 169810 h 546"/>
              <a:gd name="T70" fmla="*/ 153313 w 619"/>
              <a:gd name="T71" fmla="*/ 185674 h 546"/>
              <a:gd name="T72" fmla="*/ 211479 w 619"/>
              <a:gd name="T73" fmla="*/ 148539 h 546"/>
              <a:gd name="T74" fmla="*/ 211479 w 619"/>
              <a:gd name="T75" fmla="*/ 148539 h 546"/>
              <a:gd name="T76" fmla="*/ 195321 w 619"/>
              <a:gd name="T77" fmla="*/ 164402 h 546"/>
              <a:gd name="T78" fmla="*/ 179523 w 619"/>
              <a:gd name="T79" fmla="*/ 164402 h 546"/>
              <a:gd name="T80" fmla="*/ 153313 w 619"/>
              <a:gd name="T81" fmla="*/ 143491 h 546"/>
              <a:gd name="T82" fmla="*/ 68578 w 619"/>
              <a:gd name="T83" fmla="*/ 143491 h 546"/>
              <a:gd name="T84" fmla="*/ 42368 w 619"/>
              <a:gd name="T85" fmla="*/ 164402 h 546"/>
              <a:gd name="T86" fmla="*/ 26210 w 619"/>
              <a:gd name="T87" fmla="*/ 164402 h 546"/>
              <a:gd name="T88" fmla="*/ 10412 w 619"/>
              <a:gd name="T89" fmla="*/ 148539 h 546"/>
              <a:gd name="T90" fmla="*/ 10412 w 619"/>
              <a:gd name="T91" fmla="*/ 132675 h 546"/>
              <a:gd name="T92" fmla="*/ 26210 w 619"/>
              <a:gd name="T93" fmla="*/ 122220 h 546"/>
              <a:gd name="T94" fmla="*/ 195321 w 619"/>
              <a:gd name="T95" fmla="*/ 122220 h 546"/>
              <a:gd name="T96" fmla="*/ 211479 w 619"/>
              <a:gd name="T97" fmla="*/ 132675 h 546"/>
              <a:gd name="T98" fmla="*/ 211479 w 619"/>
              <a:gd name="T99" fmla="*/ 148539 h 5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7" name="Freeform 202">
            <a:extLst>
              <a:ext uri="{FF2B5EF4-FFF2-40B4-BE49-F238E27FC236}">
                <a16:creationId xmlns:a16="http://schemas.microsoft.com/office/drawing/2014/main" id="{FB2CCE8F-CB15-374A-9DF9-299A76C3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2014" y="2000228"/>
            <a:ext cx="506314" cy="544119"/>
          </a:xfrm>
          <a:custGeom>
            <a:avLst/>
            <a:gdLst>
              <a:gd name="T0" fmla="*/ 164690 w 589"/>
              <a:gd name="T1" fmla="*/ 127280 h 634"/>
              <a:gd name="T2" fmla="*/ 164690 w 589"/>
              <a:gd name="T3" fmla="*/ 85094 h 634"/>
              <a:gd name="T4" fmla="*/ 164690 w 589"/>
              <a:gd name="T5" fmla="*/ 127280 h 634"/>
              <a:gd name="T6" fmla="*/ 153855 w 589"/>
              <a:gd name="T7" fmla="*/ 100959 h 634"/>
              <a:gd name="T8" fmla="*/ 170108 w 589"/>
              <a:gd name="T9" fmla="*/ 111415 h 634"/>
              <a:gd name="T10" fmla="*/ 153855 w 589"/>
              <a:gd name="T11" fmla="*/ 100959 h 634"/>
              <a:gd name="T12" fmla="*/ 164690 w 589"/>
              <a:gd name="T13" fmla="*/ 185692 h 634"/>
              <a:gd name="T14" fmla="*/ 164690 w 589"/>
              <a:gd name="T15" fmla="*/ 143506 h 634"/>
              <a:gd name="T16" fmla="*/ 164690 w 589"/>
              <a:gd name="T17" fmla="*/ 185692 h 634"/>
              <a:gd name="T18" fmla="*/ 153855 w 589"/>
              <a:gd name="T19" fmla="*/ 153962 h 634"/>
              <a:gd name="T20" fmla="*/ 170108 w 589"/>
              <a:gd name="T21" fmla="*/ 169827 h 634"/>
              <a:gd name="T22" fmla="*/ 153855 w 589"/>
              <a:gd name="T23" fmla="*/ 153962 h 634"/>
              <a:gd name="T24" fmla="*/ 106182 w 589"/>
              <a:gd name="T25" fmla="*/ 185692 h 634"/>
              <a:gd name="T26" fmla="*/ 106182 w 589"/>
              <a:gd name="T27" fmla="*/ 143506 h 634"/>
              <a:gd name="T28" fmla="*/ 106182 w 589"/>
              <a:gd name="T29" fmla="*/ 185692 h 634"/>
              <a:gd name="T30" fmla="*/ 100764 w 589"/>
              <a:gd name="T31" fmla="*/ 153962 h 634"/>
              <a:gd name="T32" fmla="*/ 111599 w 589"/>
              <a:gd name="T33" fmla="*/ 169827 h 634"/>
              <a:gd name="T34" fmla="*/ 100764 w 589"/>
              <a:gd name="T35" fmla="*/ 153962 h 634"/>
              <a:gd name="T36" fmla="*/ 185999 w 589"/>
              <a:gd name="T37" fmla="*/ 0 h 634"/>
              <a:gd name="T38" fmla="*/ 0 w 589"/>
              <a:gd name="T39" fmla="*/ 26321 h 634"/>
              <a:gd name="T40" fmla="*/ 26365 w 589"/>
              <a:gd name="T41" fmla="*/ 228239 h 634"/>
              <a:gd name="T42" fmla="*/ 212364 w 589"/>
              <a:gd name="T43" fmla="*/ 196509 h 634"/>
              <a:gd name="T44" fmla="*/ 185999 w 589"/>
              <a:gd name="T45" fmla="*/ 0 h 634"/>
              <a:gd name="T46" fmla="*/ 196473 w 589"/>
              <a:gd name="T47" fmla="*/ 196509 h 634"/>
              <a:gd name="T48" fmla="*/ 26365 w 589"/>
              <a:gd name="T49" fmla="*/ 212374 h 634"/>
              <a:gd name="T50" fmla="*/ 15891 w 589"/>
              <a:gd name="T51" fmla="*/ 58412 h 634"/>
              <a:gd name="T52" fmla="*/ 196473 w 589"/>
              <a:gd name="T53" fmla="*/ 196509 h 634"/>
              <a:gd name="T54" fmla="*/ 196473 w 589"/>
              <a:gd name="T55" fmla="*/ 42547 h 634"/>
              <a:gd name="T56" fmla="*/ 15891 w 589"/>
              <a:gd name="T57" fmla="*/ 26321 h 634"/>
              <a:gd name="T58" fmla="*/ 185999 w 589"/>
              <a:gd name="T59" fmla="*/ 15865 h 634"/>
              <a:gd name="T60" fmla="*/ 196473 w 589"/>
              <a:gd name="T61" fmla="*/ 42547 h 634"/>
              <a:gd name="T62" fmla="*/ 106182 w 589"/>
              <a:gd name="T63" fmla="*/ 127280 h 634"/>
              <a:gd name="T64" fmla="*/ 106182 w 589"/>
              <a:gd name="T65" fmla="*/ 85094 h 634"/>
              <a:gd name="T66" fmla="*/ 106182 w 589"/>
              <a:gd name="T67" fmla="*/ 127280 h 634"/>
              <a:gd name="T68" fmla="*/ 100764 w 589"/>
              <a:gd name="T69" fmla="*/ 100959 h 634"/>
              <a:gd name="T70" fmla="*/ 111599 w 589"/>
              <a:gd name="T71" fmla="*/ 111415 h 634"/>
              <a:gd name="T72" fmla="*/ 100764 w 589"/>
              <a:gd name="T73" fmla="*/ 100959 h 634"/>
              <a:gd name="T74" fmla="*/ 47674 w 589"/>
              <a:gd name="T75" fmla="*/ 185692 h 634"/>
              <a:gd name="T76" fmla="*/ 47674 w 589"/>
              <a:gd name="T77" fmla="*/ 143506 h 634"/>
              <a:gd name="T78" fmla="*/ 47674 w 589"/>
              <a:gd name="T79" fmla="*/ 185692 h 634"/>
              <a:gd name="T80" fmla="*/ 42256 w 589"/>
              <a:gd name="T81" fmla="*/ 153962 h 634"/>
              <a:gd name="T82" fmla="*/ 58508 w 589"/>
              <a:gd name="T83" fmla="*/ 169827 h 634"/>
              <a:gd name="T84" fmla="*/ 42256 w 589"/>
              <a:gd name="T85" fmla="*/ 153962 h 634"/>
              <a:gd name="T86" fmla="*/ 47674 w 589"/>
              <a:gd name="T87" fmla="*/ 127280 h 634"/>
              <a:gd name="T88" fmla="*/ 47674 w 589"/>
              <a:gd name="T89" fmla="*/ 85094 h 634"/>
              <a:gd name="T90" fmla="*/ 47674 w 589"/>
              <a:gd name="T91" fmla="*/ 127280 h 634"/>
              <a:gd name="T92" fmla="*/ 42256 w 589"/>
              <a:gd name="T93" fmla="*/ 100959 h 634"/>
              <a:gd name="T94" fmla="*/ 58508 w 589"/>
              <a:gd name="T95" fmla="*/ 111415 h 634"/>
              <a:gd name="T96" fmla="*/ 42256 w 589"/>
              <a:gd name="T97" fmla="*/ 100959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8" name="Freeform 203">
            <a:extLst>
              <a:ext uri="{FF2B5EF4-FFF2-40B4-BE49-F238E27FC236}">
                <a16:creationId xmlns:a16="http://schemas.microsoft.com/office/drawing/2014/main" id="{B9EF822A-C595-4E4D-A5C3-781558BF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106" y="2000228"/>
            <a:ext cx="544100" cy="544119"/>
          </a:xfrm>
          <a:custGeom>
            <a:avLst/>
            <a:gdLst>
              <a:gd name="T0" fmla="*/ 106368 w 634"/>
              <a:gd name="T1" fmla="*/ 0 h 634"/>
              <a:gd name="T2" fmla="*/ 106368 w 634"/>
              <a:gd name="T3" fmla="*/ 0 h 634"/>
              <a:gd name="T4" fmla="*/ 95911 w 634"/>
              <a:gd name="T5" fmla="*/ 0 h 634"/>
              <a:gd name="T6" fmla="*/ 95911 w 634"/>
              <a:gd name="T7" fmla="*/ 21274 h 634"/>
              <a:gd name="T8" fmla="*/ 0 w 634"/>
              <a:gd name="T9" fmla="*/ 122232 h 634"/>
              <a:gd name="T10" fmla="*/ 106368 w 634"/>
              <a:gd name="T11" fmla="*/ 228239 h 634"/>
              <a:gd name="T12" fmla="*/ 196509 w 634"/>
              <a:gd name="T13" fmla="*/ 164419 h 634"/>
              <a:gd name="T14" fmla="*/ 212374 w 634"/>
              <a:gd name="T15" fmla="*/ 169827 h 634"/>
              <a:gd name="T16" fmla="*/ 228239 w 634"/>
              <a:gd name="T17" fmla="*/ 116824 h 634"/>
              <a:gd name="T18" fmla="*/ 106368 w 634"/>
              <a:gd name="T19" fmla="*/ 0 h 634"/>
              <a:gd name="T20" fmla="*/ 106368 w 634"/>
              <a:gd name="T21" fmla="*/ 212374 h 634"/>
              <a:gd name="T22" fmla="*/ 106368 w 634"/>
              <a:gd name="T23" fmla="*/ 212374 h 634"/>
              <a:gd name="T24" fmla="*/ 16226 w 634"/>
              <a:gd name="T25" fmla="*/ 122232 h 634"/>
              <a:gd name="T26" fmla="*/ 95911 w 634"/>
              <a:gd name="T27" fmla="*/ 37138 h 634"/>
              <a:gd name="T28" fmla="*/ 95911 w 634"/>
              <a:gd name="T29" fmla="*/ 132689 h 634"/>
              <a:gd name="T30" fmla="*/ 186053 w 634"/>
              <a:gd name="T31" fmla="*/ 159371 h 634"/>
              <a:gd name="T32" fmla="*/ 106368 w 634"/>
              <a:gd name="T33" fmla="*/ 212374 h 634"/>
              <a:gd name="T34" fmla="*/ 201918 w 634"/>
              <a:gd name="T35" fmla="*/ 153962 h 634"/>
              <a:gd name="T36" fmla="*/ 201918 w 634"/>
              <a:gd name="T37" fmla="*/ 153962 h 634"/>
              <a:gd name="T38" fmla="*/ 106368 w 634"/>
              <a:gd name="T39" fmla="*/ 122232 h 634"/>
              <a:gd name="T40" fmla="*/ 106368 w 634"/>
              <a:gd name="T41" fmla="*/ 15865 h 634"/>
              <a:gd name="T42" fmla="*/ 212374 w 634"/>
              <a:gd name="T43" fmla="*/ 116824 h 634"/>
              <a:gd name="T44" fmla="*/ 201918 w 634"/>
              <a:gd name="T45" fmla="*/ 153962 h 6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9" name="Freeform 204">
            <a:extLst>
              <a:ext uri="{FF2B5EF4-FFF2-40B4-BE49-F238E27FC236}">
                <a16:creationId xmlns:a16="http://schemas.microsoft.com/office/drawing/2014/main" id="{23BE7DE3-0F77-8140-BF27-87F0B06A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8201" y="2000228"/>
            <a:ext cx="544100" cy="544119"/>
          </a:xfrm>
          <a:custGeom>
            <a:avLst/>
            <a:gdLst>
              <a:gd name="T0" fmla="*/ 111415 w 634"/>
              <a:gd name="T1" fmla="*/ 143506 h 634"/>
              <a:gd name="T2" fmla="*/ 111415 w 634"/>
              <a:gd name="T3" fmla="*/ 143506 h 634"/>
              <a:gd name="T4" fmla="*/ 121872 w 634"/>
              <a:gd name="T5" fmla="*/ 132689 h 634"/>
              <a:gd name="T6" fmla="*/ 121872 w 634"/>
              <a:gd name="T7" fmla="*/ 47595 h 634"/>
              <a:gd name="T8" fmla="*/ 111415 w 634"/>
              <a:gd name="T9" fmla="*/ 42547 h 634"/>
              <a:gd name="T10" fmla="*/ 106007 w 634"/>
              <a:gd name="T11" fmla="*/ 47595 h 634"/>
              <a:gd name="T12" fmla="*/ 106007 w 634"/>
              <a:gd name="T13" fmla="*/ 132689 h 634"/>
              <a:gd name="T14" fmla="*/ 111415 w 634"/>
              <a:gd name="T15" fmla="*/ 143506 h 634"/>
              <a:gd name="T16" fmla="*/ 153602 w 634"/>
              <a:gd name="T17" fmla="*/ 143506 h 634"/>
              <a:gd name="T18" fmla="*/ 153602 w 634"/>
              <a:gd name="T19" fmla="*/ 143506 h 634"/>
              <a:gd name="T20" fmla="*/ 164419 w 634"/>
              <a:gd name="T21" fmla="*/ 132689 h 634"/>
              <a:gd name="T22" fmla="*/ 164419 w 634"/>
              <a:gd name="T23" fmla="*/ 68868 h 634"/>
              <a:gd name="T24" fmla="*/ 153602 w 634"/>
              <a:gd name="T25" fmla="*/ 63821 h 634"/>
              <a:gd name="T26" fmla="*/ 148554 w 634"/>
              <a:gd name="T27" fmla="*/ 68868 h 634"/>
              <a:gd name="T28" fmla="*/ 148554 w 634"/>
              <a:gd name="T29" fmla="*/ 132689 h 634"/>
              <a:gd name="T30" fmla="*/ 153602 w 634"/>
              <a:gd name="T31" fmla="*/ 143506 h 634"/>
              <a:gd name="T32" fmla="*/ 68868 w 634"/>
              <a:gd name="T33" fmla="*/ 143506 h 634"/>
              <a:gd name="T34" fmla="*/ 68868 w 634"/>
              <a:gd name="T35" fmla="*/ 143506 h 634"/>
              <a:gd name="T36" fmla="*/ 79685 w 634"/>
              <a:gd name="T37" fmla="*/ 132689 h 634"/>
              <a:gd name="T38" fmla="*/ 79685 w 634"/>
              <a:gd name="T39" fmla="*/ 106007 h 634"/>
              <a:gd name="T40" fmla="*/ 68868 w 634"/>
              <a:gd name="T41" fmla="*/ 100959 h 634"/>
              <a:gd name="T42" fmla="*/ 63460 w 634"/>
              <a:gd name="T43" fmla="*/ 106007 h 634"/>
              <a:gd name="T44" fmla="*/ 63460 w 634"/>
              <a:gd name="T45" fmla="*/ 132689 h 634"/>
              <a:gd name="T46" fmla="*/ 68868 w 634"/>
              <a:gd name="T47" fmla="*/ 143506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5 w 634"/>
              <a:gd name="T55" fmla="*/ 15865 h 634"/>
              <a:gd name="T56" fmla="*/ 15865 w 634"/>
              <a:gd name="T57" fmla="*/ 148554 h 634"/>
              <a:gd name="T58" fmla="*/ 42186 w 634"/>
              <a:gd name="T59" fmla="*/ 175236 h 634"/>
              <a:gd name="T60" fmla="*/ 84733 w 634"/>
              <a:gd name="T61" fmla="*/ 175236 h 634"/>
              <a:gd name="T62" fmla="*/ 58412 w 634"/>
              <a:gd name="T63" fmla="*/ 228239 h 634"/>
              <a:gd name="T64" fmla="*/ 79685 w 634"/>
              <a:gd name="T65" fmla="*/ 228239 h 634"/>
              <a:gd name="T66" fmla="*/ 106007 w 634"/>
              <a:gd name="T67" fmla="*/ 175236 h 634"/>
              <a:gd name="T68" fmla="*/ 121872 w 634"/>
              <a:gd name="T69" fmla="*/ 175236 h 634"/>
              <a:gd name="T70" fmla="*/ 148554 w 634"/>
              <a:gd name="T71" fmla="*/ 228239 h 634"/>
              <a:gd name="T72" fmla="*/ 169827 w 634"/>
              <a:gd name="T73" fmla="*/ 228239 h 634"/>
              <a:gd name="T74" fmla="*/ 143145 w 634"/>
              <a:gd name="T75" fmla="*/ 175236 h 634"/>
              <a:gd name="T76" fmla="*/ 185692 w 634"/>
              <a:gd name="T77" fmla="*/ 175236 h 634"/>
              <a:gd name="T78" fmla="*/ 212014 w 634"/>
              <a:gd name="T79" fmla="*/ 148554 h 634"/>
              <a:gd name="T80" fmla="*/ 212014 w 634"/>
              <a:gd name="T81" fmla="*/ 15865 h 634"/>
              <a:gd name="T82" fmla="*/ 228239 w 634"/>
              <a:gd name="T83" fmla="*/ 15865 h 634"/>
              <a:gd name="T84" fmla="*/ 228239 w 634"/>
              <a:gd name="T85" fmla="*/ 0 h 634"/>
              <a:gd name="T86" fmla="*/ 0 w 634"/>
              <a:gd name="T87" fmla="*/ 0 h 634"/>
              <a:gd name="T88" fmla="*/ 196149 w 634"/>
              <a:gd name="T89" fmla="*/ 148554 h 634"/>
              <a:gd name="T90" fmla="*/ 196149 w 634"/>
              <a:gd name="T91" fmla="*/ 148554 h 634"/>
              <a:gd name="T92" fmla="*/ 185692 w 634"/>
              <a:gd name="T93" fmla="*/ 164419 h 634"/>
              <a:gd name="T94" fmla="*/ 42186 w 634"/>
              <a:gd name="T95" fmla="*/ 164419 h 634"/>
              <a:gd name="T96" fmla="*/ 26321 w 634"/>
              <a:gd name="T97" fmla="*/ 148554 h 634"/>
              <a:gd name="T98" fmla="*/ 26321 w 634"/>
              <a:gd name="T99" fmla="*/ 15865 h 634"/>
              <a:gd name="T100" fmla="*/ 196149 w 634"/>
              <a:gd name="T101" fmla="*/ 15865 h 634"/>
              <a:gd name="T102" fmla="*/ 196149 w 634"/>
              <a:gd name="T103" fmla="*/ 148554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0" name="Freeform 205">
            <a:extLst>
              <a:ext uri="{FF2B5EF4-FFF2-40B4-BE49-F238E27FC236}">
                <a16:creationId xmlns:a16="http://schemas.microsoft.com/office/drawing/2014/main" id="{C70EF29C-2D04-3A4F-BA8A-5335FFB7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7550" y="2000229"/>
            <a:ext cx="377846" cy="506334"/>
          </a:xfrm>
          <a:custGeom>
            <a:avLst/>
            <a:gdLst>
              <a:gd name="T0" fmla="*/ 126498 w 443"/>
              <a:gd name="T1" fmla="*/ 0 h 590"/>
              <a:gd name="T2" fmla="*/ 126498 w 443"/>
              <a:gd name="T3" fmla="*/ 0 h 590"/>
              <a:gd name="T4" fmla="*/ 31893 w 443"/>
              <a:gd name="T5" fmla="*/ 0 h 590"/>
              <a:gd name="T6" fmla="*/ 0 w 443"/>
              <a:gd name="T7" fmla="*/ 26320 h 590"/>
              <a:gd name="T8" fmla="*/ 0 w 443"/>
              <a:gd name="T9" fmla="*/ 185684 h 590"/>
              <a:gd name="T10" fmla="*/ 31893 w 443"/>
              <a:gd name="T11" fmla="*/ 212364 h 590"/>
              <a:gd name="T12" fmla="*/ 79196 w 443"/>
              <a:gd name="T13" fmla="*/ 164411 h 590"/>
              <a:gd name="T14" fmla="*/ 126498 w 443"/>
              <a:gd name="T15" fmla="*/ 212364 h 590"/>
              <a:gd name="T16" fmla="*/ 158392 w 443"/>
              <a:gd name="T17" fmla="*/ 185684 h 590"/>
              <a:gd name="T18" fmla="*/ 158392 w 443"/>
              <a:gd name="T19" fmla="*/ 26320 h 590"/>
              <a:gd name="T20" fmla="*/ 126498 w 443"/>
              <a:gd name="T21" fmla="*/ 0 h 590"/>
              <a:gd name="T22" fmla="*/ 142624 w 443"/>
              <a:gd name="T23" fmla="*/ 185684 h 590"/>
              <a:gd name="T24" fmla="*/ 142624 w 443"/>
              <a:gd name="T25" fmla="*/ 185684 h 590"/>
              <a:gd name="T26" fmla="*/ 126498 w 443"/>
              <a:gd name="T27" fmla="*/ 196500 h 590"/>
              <a:gd name="T28" fmla="*/ 79196 w 443"/>
              <a:gd name="T29" fmla="*/ 148547 h 590"/>
              <a:gd name="T30" fmla="*/ 31893 w 443"/>
              <a:gd name="T31" fmla="*/ 196500 h 590"/>
              <a:gd name="T32" fmla="*/ 15767 w 443"/>
              <a:gd name="T33" fmla="*/ 185684 h 590"/>
              <a:gd name="T34" fmla="*/ 15767 w 443"/>
              <a:gd name="T35" fmla="*/ 26320 h 590"/>
              <a:gd name="T36" fmla="*/ 31893 w 443"/>
              <a:gd name="T37" fmla="*/ 15864 h 590"/>
              <a:gd name="T38" fmla="*/ 126498 w 443"/>
              <a:gd name="T39" fmla="*/ 15864 h 590"/>
              <a:gd name="T40" fmla="*/ 142624 w 443"/>
              <a:gd name="T41" fmla="*/ 26320 h 590"/>
              <a:gd name="T42" fmla="*/ 142624 w 443"/>
              <a:gd name="T43" fmla="*/ 185684 h 5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1" name="Freeform 206">
            <a:extLst>
              <a:ext uri="{FF2B5EF4-FFF2-40B4-BE49-F238E27FC236}">
                <a16:creationId xmlns:a16="http://schemas.microsoft.com/office/drawing/2014/main" id="{0FB814C8-895E-3B4A-8FDD-DAF469C3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645" y="2000228"/>
            <a:ext cx="544100" cy="544119"/>
          </a:xfrm>
          <a:custGeom>
            <a:avLst/>
            <a:gdLst>
              <a:gd name="T0" fmla="*/ 201918 w 634"/>
              <a:gd name="T1" fmla="*/ 26321 h 634"/>
              <a:gd name="T2" fmla="*/ 201918 w 634"/>
              <a:gd name="T3" fmla="*/ 26321 h 634"/>
              <a:gd name="T4" fmla="*/ 100959 w 634"/>
              <a:gd name="T5" fmla="*/ 26321 h 634"/>
              <a:gd name="T6" fmla="*/ 74638 w 634"/>
              <a:gd name="T7" fmla="*/ 0 h 634"/>
              <a:gd name="T8" fmla="*/ 32091 w 634"/>
              <a:gd name="T9" fmla="*/ 0 h 634"/>
              <a:gd name="T10" fmla="*/ 0 w 634"/>
              <a:gd name="T11" fmla="*/ 26321 h 634"/>
              <a:gd name="T12" fmla="*/ 0 w 634"/>
              <a:gd name="T13" fmla="*/ 196509 h 634"/>
              <a:gd name="T14" fmla="*/ 32091 w 634"/>
              <a:gd name="T15" fmla="*/ 228239 h 634"/>
              <a:gd name="T16" fmla="*/ 201918 w 634"/>
              <a:gd name="T17" fmla="*/ 228239 h 634"/>
              <a:gd name="T18" fmla="*/ 228239 w 634"/>
              <a:gd name="T19" fmla="*/ 196509 h 634"/>
              <a:gd name="T20" fmla="*/ 228239 w 634"/>
              <a:gd name="T21" fmla="*/ 58412 h 634"/>
              <a:gd name="T22" fmla="*/ 201918 w 634"/>
              <a:gd name="T23" fmla="*/ 26321 h 634"/>
              <a:gd name="T24" fmla="*/ 212374 w 634"/>
              <a:gd name="T25" fmla="*/ 196509 h 634"/>
              <a:gd name="T26" fmla="*/ 212374 w 634"/>
              <a:gd name="T27" fmla="*/ 196509 h 634"/>
              <a:gd name="T28" fmla="*/ 201918 w 634"/>
              <a:gd name="T29" fmla="*/ 212374 h 634"/>
              <a:gd name="T30" fmla="*/ 32091 w 634"/>
              <a:gd name="T31" fmla="*/ 212374 h 634"/>
              <a:gd name="T32" fmla="*/ 16226 w 634"/>
              <a:gd name="T33" fmla="*/ 196509 h 634"/>
              <a:gd name="T34" fmla="*/ 16226 w 634"/>
              <a:gd name="T35" fmla="*/ 85094 h 634"/>
              <a:gd name="T36" fmla="*/ 212374 w 634"/>
              <a:gd name="T37" fmla="*/ 85094 h 634"/>
              <a:gd name="T38" fmla="*/ 212374 w 634"/>
              <a:gd name="T39" fmla="*/ 196509 h 634"/>
              <a:gd name="T40" fmla="*/ 212374 w 634"/>
              <a:gd name="T41" fmla="*/ 68868 h 634"/>
              <a:gd name="T42" fmla="*/ 212374 w 634"/>
              <a:gd name="T43" fmla="*/ 68868 h 634"/>
              <a:gd name="T44" fmla="*/ 16226 w 634"/>
              <a:gd name="T45" fmla="*/ 68868 h 634"/>
              <a:gd name="T46" fmla="*/ 16226 w 634"/>
              <a:gd name="T47" fmla="*/ 26321 h 634"/>
              <a:gd name="T48" fmla="*/ 32091 w 634"/>
              <a:gd name="T49" fmla="*/ 15865 h 634"/>
              <a:gd name="T50" fmla="*/ 74638 w 634"/>
              <a:gd name="T51" fmla="*/ 15865 h 634"/>
              <a:gd name="T52" fmla="*/ 85094 w 634"/>
              <a:gd name="T53" fmla="*/ 26321 h 634"/>
              <a:gd name="T54" fmla="*/ 85094 w 634"/>
              <a:gd name="T55" fmla="*/ 42547 h 634"/>
              <a:gd name="T56" fmla="*/ 201918 w 634"/>
              <a:gd name="T57" fmla="*/ 42547 h 634"/>
              <a:gd name="T58" fmla="*/ 212374 w 634"/>
              <a:gd name="T59" fmla="*/ 58412 h 634"/>
              <a:gd name="T60" fmla="*/ 212374 w 634"/>
              <a:gd name="T61" fmla="*/ 68868 h 6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2" name="Freeform 207">
            <a:extLst>
              <a:ext uri="{FF2B5EF4-FFF2-40B4-BE49-F238E27FC236}">
                <a16:creationId xmlns:a16="http://schemas.microsoft.com/office/drawing/2014/main" id="{5F326290-F3D4-4A48-BF68-B3ABB7A2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1526" y="2000228"/>
            <a:ext cx="506314" cy="544119"/>
          </a:xfrm>
          <a:custGeom>
            <a:avLst/>
            <a:gdLst>
              <a:gd name="T0" fmla="*/ 186044 w 590"/>
              <a:gd name="T1" fmla="*/ 0 h 634"/>
              <a:gd name="T2" fmla="*/ 186044 w 590"/>
              <a:gd name="T3" fmla="*/ 0 h 634"/>
              <a:gd name="T4" fmla="*/ 32089 w 590"/>
              <a:gd name="T5" fmla="*/ 0 h 634"/>
              <a:gd name="T6" fmla="*/ 0 w 590"/>
              <a:gd name="T7" fmla="*/ 26321 h 634"/>
              <a:gd name="T8" fmla="*/ 0 w 590"/>
              <a:gd name="T9" fmla="*/ 196509 h 634"/>
              <a:gd name="T10" fmla="*/ 32089 w 590"/>
              <a:gd name="T11" fmla="*/ 228239 h 634"/>
              <a:gd name="T12" fmla="*/ 186044 w 590"/>
              <a:gd name="T13" fmla="*/ 228239 h 634"/>
              <a:gd name="T14" fmla="*/ 212364 w 590"/>
              <a:gd name="T15" fmla="*/ 196509 h 634"/>
              <a:gd name="T16" fmla="*/ 212364 w 590"/>
              <a:gd name="T17" fmla="*/ 26321 h 634"/>
              <a:gd name="T18" fmla="*/ 186044 w 590"/>
              <a:gd name="T19" fmla="*/ 0 h 634"/>
              <a:gd name="T20" fmla="*/ 32089 w 590"/>
              <a:gd name="T21" fmla="*/ 15865 h 634"/>
              <a:gd name="T22" fmla="*/ 32089 w 590"/>
              <a:gd name="T23" fmla="*/ 15865 h 634"/>
              <a:gd name="T24" fmla="*/ 186044 w 590"/>
              <a:gd name="T25" fmla="*/ 15865 h 634"/>
              <a:gd name="T26" fmla="*/ 191092 w 590"/>
              <a:gd name="T27" fmla="*/ 15865 h 634"/>
              <a:gd name="T28" fmla="*/ 164772 w 590"/>
              <a:gd name="T29" fmla="*/ 42547 h 634"/>
              <a:gd name="T30" fmla="*/ 53362 w 590"/>
              <a:gd name="T31" fmla="*/ 42547 h 634"/>
              <a:gd name="T32" fmla="*/ 21273 w 590"/>
              <a:gd name="T33" fmla="*/ 15865 h 634"/>
              <a:gd name="T34" fmla="*/ 32089 w 590"/>
              <a:gd name="T35" fmla="*/ 15865 h 634"/>
              <a:gd name="T36" fmla="*/ 201908 w 590"/>
              <a:gd name="T37" fmla="*/ 196509 h 634"/>
              <a:gd name="T38" fmla="*/ 201908 w 590"/>
              <a:gd name="T39" fmla="*/ 196509 h 634"/>
              <a:gd name="T40" fmla="*/ 186044 w 590"/>
              <a:gd name="T41" fmla="*/ 212374 h 634"/>
              <a:gd name="T42" fmla="*/ 32089 w 590"/>
              <a:gd name="T43" fmla="*/ 212374 h 634"/>
              <a:gd name="T44" fmla="*/ 15864 w 590"/>
              <a:gd name="T45" fmla="*/ 196509 h 634"/>
              <a:gd name="T46" fmla="*/ 15864 w 590"/>
              <a:gd name="T47" fmla="*/ 32091 h 634"/>
              <a:gd name="T48" fmla="*/ 42545 w 590"/>
              <a:gd name="T49" fmla="*/ 58412 h 634"/>
              <a:gd name="T50" fmla="*/ 169819 w 590"/>
              <a:gd name="T51" fmla="*/ 58412 h 634"/>
              <a:gd name="T52" fmla="*/ 201908 w 590"/>
              <a:gd name="T53" fmla="*/ 32091 h 634"/>
              <a:gd name="T54" fmla="*/ 201908 w 590"/>
              <a:gd name="T55" fmla="*/ 19650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3" name="Freeform 208">
            <a:extLst>
              <a:ext uri="{FF2B5EF4-FFF2-40B4-BE49-F238E27FC236}">
                <a16:creationId xmlns:a16="http://schemas.microsoft.com/office/drawing/2014/main" id="{CA2BF722-389F-0B4C-A712-064EE113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521" y="2038017"/>
            <a:ext cx="491200" cy="494999"/>
          </a:xfrm>
          <a:custGeom>
            <a:avLst/>
            <a:gdLst>
              <a:gd name="T0" fmla="*/ 195249 w 575"/>
              <a:gd name="T1" fmla="*/ 79791 h 576"/>
              <a:gd name="T2" fmla="*/ 195249 w 575"/>
              <a:gd name="T3" fmla="*/ 79791 h 576"/>
              <a:gd name="T4" fmla="*/ 95112 w 575"/>
              <a:gd name="T5" fmla="*/ 175469 h 576"/>
              <a:gd name="T6" fmla="*/ 31584 w 575"/>
              <a:gd name="T7" fmla="*/ 175469 h 576"/>
              <a:gd name="T8" fmla="*/ 31584 w 575"/>
              <a:gd name="T9" fmla="*/ 116979 h 576"/>
              <a:gd name="T10" fmla="*/ 121313 w 575"/>
              <a:gd name="T11" fmla="*/ 26717 h 576"/>
              <a:gd name="T12" fmla="*/ 163664 w 575"/>
              <a:gd name="T13" fmla="*/ 26717 h 576"/>
              <a:gd name="T14" fmla="*/ 163664 w 575"/>
              <a:gd name="T15" fmla="*/ 69321 h 576"/>
              <a:gd name="T16" fmla="*/ 73936 w 575"/>
              <a:gd name="T17" fmla="*/ 159583 h 576"/>
              <a:gd name="T18" fmla="*/ 52760 w 575"/>
              <a:gd name="T19" fmla="*/ 159583 h 576"/>
              <a:gd name="T20" fmla="*/ 52760 w 575"/>
              <a:gd name="T21" fmla="*/ 138281 h 576"/>
              <a:gd name="T22" fmla="*/ 131721 w 575"/>
              <a:gd name="T23" fmla="*/ 58490 h 576"/>
              <a:gd name="T24" fmla="*/ 121313 w 575"/>
              <a:gd name="T25" fmla="*/ 48019 h 576"/>
              <a:gd name="T26" fmla="*/ 41993 w 575"/>
              <a:gd name="T27" fmla="*/ 127811 h 576"/>
              <a:gd name="T28" fmla="*/ 41993 w 575"/>
              <a:gd name="T29" fmla="*/ 164998 h 576"/>
              <a:gd name="T30" fmla="*/ 84345 w 575"/>
              <a:gd name="T31" fmla="*/ 164998 h 576"/>
              <a:gd name="T32" fmla="*/ 174073 w 575"/>
              <a:gd name="T33" fmla="*/ 79791 h 576"/>
              <a:gd name="T34" fmla="*/ 174073 w 575"/>
              <a:gd name="T35" fmla="*/ 16247 h 576"/>
              <a:gd name="T36" fmla="*/ 116288 w 575"/>
              <a:gd name="T37" fmla="*/ 16247 h 576"/>
              <a:gd name="T38" fmla="*/ 20817 w 575"/>
              <a:gd name="T39" fmla="*/ 111563 h 576"/>
              <a:gd name="T40" fmla="*/ 20817 w 575"/>
              <a:gd name="T41" fmla="*/ 111563 h 576"/>
              <a:gd name="T42" fmla="*/ 20817 w 575"/>
              <a:gd name="T43" fmla="*/ 186300 h 576"/>
              <a:gd name="T44" fmla="*/ 100137 w 575"/>
              <a:gd name="T45" fmla="*/ 191355 h 576"/>
              <a:gd name="T46" fmla="*/ 100137 w 575"/>
              <a:gd name="T47" fmla="*/ 191355 h 576"/>
              <a:gd name="T48" fmla="*/ 206016 w 575"/>
              <a:gd name="T49" fmla="*/ 85207 h 576"/>
              <a:gd name="T50" fmla="*/ 195249 w 575"/>
              <a:gd name="T51" fmla="*/ 79791 h 5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4" name="Freeform 209">
            <a:extLst>
              <a:ext uri="{FF2B5EF4-FFF2-40B4-BE49-F238E27FC236}">
                <a16:creationId xmlns:a16="http://schemas.microsoft.com/office/drawing/2014/main" id="{7863233F-0D7D-9E40-B43C-56FC8C7E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224" y="2000228"/>
            <a:ext cx="264492" cy="544119"/>
          </a:xfrm>
          <a:custGeom>
            <a:avLst/>
            <a:gdLst>
              <a:gd name="T0" fmla="*/ 100371 w 310"/>
              <a:gd name="T1" fmla="*/ 26321 h 634"/>
              <a:gd name="T2" fmla="*/ 100371 w 310"/>
              <a:gd name="T3" fmla="*/ 26321 h 634"/>
              <a:gd name="T4" fmla="*/ 100371 w 310"/>
              <a:gd name="T5" fmla="*/ 169827 h 634"/>
              <a:gd name="T6" fmla="*/ 58072 w 310"/>
              <a:gd name="T7" fmla="*/ 212374 h 634"/>
              <a:gd name="T8" fmla="*/ 16131 w 310"/>
              <a:gd name="T9" fmla="*/ 169827 h 634"/>
              <a:gd name="T10" fmla="*/ 16131 w 310"/>
              <a:gd name="T11" fmla="*/ 42547 h 634"/>
              <a:gd name="T12" fmla="*/ 42299 w 310"/>
              <a:gd name="T13" fmla="*/ 15865 h 634"/>
              <a:gd name="T14" fmla="*/ 68826 w 310"/>
              <a:gd name="T15" fmla="*/ 42547 h 634"/>
              <a:gd name="T16" fmla="*/ 68826 w 310"/>
              <a:gd name="T17" fmla="*/ 169827 h 634"/>
              <a:gd name="T18" fmla="*/ 58072 w 310"/>
              <a:gd name="T19" fmla="*/ 185692 h 634"/>
              <a:gd name="T20" fmla="*/ 42299 w 310"/>
              <a:gd name="T21" fmla="*/ 169827 h 634"/>
              <a:gd name="T22" fmla="*/ 42299 w 310"/>
              <a:gd name="T23" fmla="*/ 58412 h 634"/>
              <a:gd name="T24" fmla="*/ 26527 w 310"/>
              <a:gd name="T25" fmla="*/ 58412 h 634"/>
              <a:gd name="T26" fmla="*/ 26527 w 310"/>
              <a:gd name="T27" fmla="*/ 169827 h 634"/>
              <a:gd name="T28" fmla="*/ 58072 w 310"/>
              <a:gd name="T29" fmla="*/ 196509 h 634"/>
              <a:gd name="T30" fmla="*/ 84598 w 310"/>
              <a:gd name="T31" fmla="*/ 169827 h 634"/>
              <a:gd name="T32" fmla="*/ 84598 w 310"/>
              <a:gd name="T33" fmla="*/ 42547 h 634"/>
              <a:gd name="T34" fmla="*/ 42299 w 310"/>
              <a:gd name="T35" fmla="*/ 0 h 634"/>
              <a:gd name="T36" fmla="*/ 0 w 310"/>
              <a:gd name="T37" fmla="*/ 42547 h 634"/>
              <a:gd name="T38" fmla="*/ 0 w 310"/>
              <a:gd name="T39" fmla="*/ 175236 h 634"/>
              <a:gd name="T40" fmla="*/ 58072 w 310"/>
              <a:gd name="T41" fmla="*/ 228239 h 634"/>
              <a:gd name="T42" fmla="*/ 110767 w 310"/>
              <a:gd name="T43" fmla="*/ 175236 h 634"/>
              <a:gd name="T44" fmla="*/ 110767 w 310"/>
              <a:gd name="T45" fmla="*/ 26321 h 634"/>
              <a:gd name="T46" fmla="*/ 100371 w 310"/>
              <a:gd name="T47" fmla="*/ 26321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5" name="Freeform 210">
            <a:extLst>
              <a:ext uri="{FF2B5EF4-FFF2-40B4-BE49-F238E27FC236}">
                <a16:creationId xmlns:a16="http://schemas.microsoft.com/office/drawing/2014/main" id="{08E65D66-2378-564C-87C7-715EBFA5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05" y="2015344"/>
            <a:ext cx="506314" cy="506334"/>
          </a:xfrm>
          <a:custGeom>
            <a:avLst/>
            <a:gdLst>
              <a:gd name="T0" fmla="*/ 164772 w 590"/>
              <a:gd name="T1" fmla="*/ 148799 h 589"/>
              <a:gd name="T2" fmla="*/ 201908 w 590"/>
              <a:gd name="T3" fmla="*/ 117017 h 589"/>
              <a:gd name="T4" fmla="*/ 180636 w 590"/>
              <a:gd name="T5" fmla="*/ 117017 h 589"/>
              <a:gd name="T6" fmla="*/ 100954 w 590"/>
              <a:gd name="T7" fmla="*/ 37200 h 589"/>
              <a:gd name="T8" fmla="*/ 100954 w 590"/>
              <a:gd name="T9" fmla="*/ 0 h 589"/>
              <a:gd name="T10" fmla="*/ 0 w 590"/>
              <a:gd name="T11" fmla="*/ 100764 h 589"/>
              <a:gd name="T12" fmla="*/ 37137 w 590"/>
              <a:gd name="T13" fmla="*/ 100764 h 589"/>
              <a:gd name="T14" fmla="*/ 116818 w 590"/>
              <a:gd name="T15" fmla="*/ 180581 h 589"/>
              <a:gd name="T16" fmla="*/ 116818 w 590"/>
              <a:gd name="T17" fmla="*/ 201890 h 589"/>
              <a:gd name="T18" fmla="*/ 148547 w 590"/>
              <a:gd name="T19" fmla="*/ 164690 h 589"/>
              <a:gd name="T20" fmla="*/ 206956 w 590"/>
              <a:gd name="T21" fmla="*/ 212364 h 589"/>
              <a:gd name="T22" fmla="*/ 212364 w 590"/>
              <a:gd name="T23" fmla="*/ 207308 h 589"/>
              <a:gd name="T24" fmla="*/ 164772 w 590"/>
              <a:gd name="T25" fmla="*/ 148799 h 589"/>
              <a:gd name="T26" fmla="*/ 127274 w 590"/>
              <a:gd name="T27" fmla="*/ 170108 h 589"/>
              <a:gd name="T28" fmla="*/ 47953 w 590"/>
              <a:gd name="T29" fmla="*/ 90291 h 589"/>
              <a:gd name="T30" fmla="*/ 90498 w 590"/>
              <a:gd name="T31" fmla="*/ 47674 h 589"/>
              <a:gd name="T32" fmla="*/ 169819 w 590"/>
              <a:gd name="T33" fmla="*/ 127491 h 589"/>
              <a:gd name="T34" fmla="*/ 127274 w 590"/>
              <a:gd name="T35" fmla="*/ 170108 h 5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7" name="Freeform 212">
            <a:extLst>
              <a:ext uri="{FF2B5EF4-FFF2-40B4-BE49-F238E27FC236}">
                <a16:creationId xmlns:a16="http://schemas.microsoft.com/office/drawing/2014/main" id="{6535C555-8A0B-2445-942F-42AF0DAD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4488" y="1131148"/>
            <a:ext cx="177589" cy="544119"/>
          </a:xfrm>
          <a:custGeom>
            <a:avLst/>
            <a:gdLst>
              <a:gd name="T0" fmla="*/ 58393 w 207"/>
              <a:gd name="T1" fmla="*/ 0 h 634"/>
              <a:gd name="T2" fmla="*/ 58393 w 207"/>
              <a:gd name="T3" fmla="*/ 0 h 634"/>
              <a:gd name="T4" fmla="*/ 15860 w 207"/>
              <a:gd name="T5" fmla="*/ 0 h 634"/>
              <a:gd name="T6" fmla="*/ 0 w 207"/>
              <a:gd name="T7" fmla="*/ 10456 h 634"/>
              <a:gd name="T8" fmla="*/ 0 w 207"/>
              <a:gd name="T9" fmla="*/ 169827 h 634"/>
              <a:gd name="T10" fmla="*/ 31720 w 207"/>
              <a:gd name="T11" fmla="*/ 217783 h 634"/>
              <a:gd name="T12" fmla="*/ 42533 w 207"/>
              <a:gd name="T13" fmla="*/ 217783 h 634"/>
              <a:gd name="T14" fmla="*/ 74253 w 207"/>
              <a:gd name="T15" fmla="*/ 169827 h 634"/>
              <a:gd name="T16" fmla="*/ 74253 w 207"/>
              <a:gd name="T17" fmla="*/ 10456 h 634"/>
              <a:gd name="T18" fmla="*/ 58393 w 207"/>
              <a:gd name="T19" fmla="*/ 0 h 634"/>
              <a:gd name="T20" fmla="*/ 37126 w 207"/>
              <a:gd name="T21" fmla="*/ 207326 h 634"/>
              <a:gd name="T22" fmla="*/ 37126 w 207"/>
              <a:gd name="T23" fmla="*/ 207326 h 634"/>
              <a:gd name="T24" fmla="*/ 15860 w 207"/>
              <a:gd name="T25" fmla="*/ 169827 h 634"/>
              <a:gd name="T26" fmla="*/ 58393 w 207"/>
              <a:gd name="T27" fmla="*/ 169827 h 634"/>
              <a:gd name="T28" fmla="*/ 37126 w 207"/>
              <a:gd name="T29" fmla="*/ 207326 h 634"/>
              <a:gd name="T30" fmla="*/ 58393 w 207"/>
              <a:gd name="T31" fmla="*/ 153962 h 634"/>
              <a:gd name="T32" fmla="*/ 58393 w 207"/>
              <a:gd name="T33" fmla="*/ 153962 h 634"/>
              <a:gd name="T34" fmla="*/ 15860 w 207"/>
              <a:gd name="T35" fmla="*/ 153962 h 634"/>
              <a:gd name="T36" fmla="*/ 15860 w 207"/>
              <a:gd name="T37" fmla="*/ 63821 h 634"/>
              <a:gd name="T38" fmla="*/ 58393 w 207"/>
              <a:gd name="T39" fmla="*/ 63821 h 634"/>
              <a:gd name="T40" fmla="*/ 58393 w 207"/>
              <a:gd name="T41" fmla="*/ 153962 h 634"/>
              <a:gd name="T42" fmla="*/ 58393 w 207"/>
              <a:gd name="T43" fmla="*/ 47956 h 634"/>
              <a:gd name="T44" fmla="*/ 58393 w 207"/>
              <a:gd name="T45" fmla="*/ 47956 h 634"/>
              <a:gd name="T46" fmla="*/ 15860 w 207"/>
              <a:gd name="T47" fmla="*/ 47956 h 634"/>
              <a:gd name="T48" fmla="*/ 15860 w 207"/>
              <a:gd name="T49" fmla="*/ 21274 h 634"/>
              <a:gd name="T50" fmla="*/ 21267 w 207"/>
              <a:gd name="T51" fmla="*/ 10456 h 634"/>
              <a:gd name="T52" fmla="*/ 52986 w 207"/>
              <a:gd name="T53" fmla="*/ 10456 h 634"/>
              <a:gd name="T54" fmla="*/ 58393 w 207"/>
              <a:gd name="T55" fmla="*/ 21274 h 634"/>
              <a:gd name="T56" fmla="*/ 58393 w 207"/>
              <a:gd name="T57" fmla="*/ 47956 h 6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8" name="Freeform 213">
            <a:extLst>
              <a:ext uri="{FF2B5EF4-FFF2-40B4-BE49-F238E27FC236}">
                <a16:creationId xmlns:a16="http://schemas.microsoft.com/office/drawing/2014/main" id="{8968A5C1-DBAD-F04D-AA9F-278E52FC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9603" y="1131148"/>
            <a:ext cx="544100" cy="529006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9" name="Freeform 214">
            <a:extLst>
              <a:ext uri="{FF2B5EF4-FFF2-40B4-BE49-F238E27FC236}">
                <a16:creationId xmlns:a16="http://schemas.microsoft.com/office/drawing/2014/main" id="{29C0F24B-8D83-634E-8E3C-B42FEB1D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0292" y="1131148"/>
            <a:ext cx="468530" cy="529006"/>
          </a:xfrm>
          <a:custGeom>
            <a:avLst/>
            <a:gdLst>
              <a:gd name="T0" fmla="*/ 148811 w 545"/>
              <a:gd name="T1" fmla="*/ 132129 h 619"/>
              <a:gd name="T2" fmla="*/ 42621 w 545"/>
              <a:gd name="T3" fmla="*/ 137515 h 619"/>
              <a:gd name="T4" fmla="*/ 148811 w 545"/>
              <a:gd name="T5" fmla="*/ 147927 h 619"/>
              <a:gd name="T6" fmla="*/ 148811 w 545"/>
              <a:gd name="T7" fmla="*/ 132129 h 619"/>
              <a:gd name="T8" fmla="*/ 148811 w 545"/>
              <a:gd name="T9" fmla="*/ 169111 h 619"/>
              <a:gd name="T10" fmla="*/ 42621 w 545"/>
              <a:gd name="T11" fmla="*/ 174497 h 619"/>
              <a:gd name="T12" fmla="*/ 148811 w 545"/>
              <a:gd name="T13" fmla="*/ 179882 h 619"/>
              <a:gd name="T14" fmla="*/ 148811 w 545"/>
              <a:gd name="T15" fmla="*/ 169111 h 619"/>
              <a:gd name="T16" fmla="*/ 170122 w 545"/>
              <a:gd name="T17" fmla="*/ 26569 h 619"/>
              <a:gd name="T18" fmla="*/ 148811 w 545"/>
              <a:gd name="T19" fmla="*/ 10412 h 619"/>
              <a:gd name="T20" fmla="*/ 95716 w 545"/>
              <a:gd name="T21" fmla="*/ 0 h 619"/>
              <a:gd name="T22" fmla="*/ 47677 w 545"/>
              <a:gd name="T23" fmla="*/ 10412 h 619"/>
              <a:gd name="T24" fmla="*/ 26367 w 545"/>
              <a:gd name="T25" fmla="*/ 26569 h 619"/>
              <a:gd name="T26" fmla="*/ 0 w 545"/>
              <a:gd name="T27" fmla="*/ 195681 h 619"/>
              <a:gd name="T28" fmla="*/ 170122 w 545"/>
              <a:gd name="T29" fmla="*/ 221891 h 619"/>
              <a:gd name="T30" fmla="*/ 196489 w 545"/>
              <a:gd name="T31" fmla="*/ 52780 h 619"/>
              <a:gd name="T32" fmla="*/ 63931 w 545"/>
              <a:gd name="T33" fmla="*/ 26569 h 619"/>
              <a:gd name="T34" fmla="*/ 79824 w 545"/>
              <a:gd name="T35" fmla="*/ 26569 h 619"/>
              <a:gd name="T36" fmla="*/ 117026 w 545"/>
              <a:gd name="T37" fmla="*/ 26569 h 619"/>
              <a:gd name="T38" fmla="*/ 132919 w 545"/>
              <a:gd name="T39" fmla="*/ 52780 h 619"/>
              <a:gd name="T40" fmla="*/ 63931 w 545"/>
              <a:gd name="T41" fmla="*/ 26569 h 619"/>
              <a:gd name="T42" fmla="*/ 180596 w 545"/>
              <a:gd name="T43" fmla="*/ 195681 h 619"/>
              <a:gd name="T44" fmla="*/ 26367 w 545"/>
              <a:gd name="T45" fmla="*/ 211479 h 619"/>
              <a:gd name="T46" fmla="*/ 10475 w 545"/>
              <a:gd name="T47" fmla="*/ 52780 h 619"/>
              <a:gd name="T48" fmla="*/ 47677 w 545"/>
              <a:gd name="T49" fmla="*/ 42368 h 619"/>
              <a:gd name="T50" fmla="*/ 148811 w 545"/>
              <a:gd name="T51" fmla="*/ 68937 h 619"/>
              <a:gd name="T52" fmla="*/ 170122 w 545"/>
              <a:gd name="T53" fmla="*/ 42368 h 619"/>
              <a:gd name="T54" fmla="*/ 180596 w 545"/>
              <a:gd name="T55" fmla="*/ 195681 h 619"/>
              <a:gd name="T56" fmla="*/ 148811 w 545"/>
              <a:gd name="T57" fmla="*/ 95147 h 619"/>
              <a:gd name="T58" fmla="*/ 42621 w 545"/>
              <a:gd name="T59" fmla="*/ 105919 h 619"/>
              <a:gd name="T60" fmla="*/ 148811 w 545"/>
              <a:gd name="T61" fmla="*/ 110945 h 619"/>
              <a:gd name="T62" fmla="*/ 148811 w 545"/>
              <a:gd name="T63" fmla="*/ 95147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0" name="Freeform 215">
            <a:extLst>
              <a:ext uri="{FF2B5EF4-FFF2-40B4-BE49-F238E27FC236}">
                <a16:creationId xmlns:a16="http://schemas.microsoft.com/office/drawing/2014/main" id="{11428352-FA2C-A347-BFE6-88FB0D11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525" y="1131148"/>
            <a:ext cx="528986" cy="529006"/>
          </a:xfrm>
          <a:custGeom>
            <a:avLst/>
            <a:gdLst>
              <a:gd name="T0" fmla="*/ 195681 w 619"/>
              <a:gd name="T1" fmla="*/ 0 h 619"/>
              <a:gd name="T2" fmla="*/ 195681 w 619"/>
              <a:gd name="T3" fmla="*/ 0 h 619"/>
              <a:gd name="T4" fmla="*/ 116331 w 619"/>
              <a:gd name="T5" fmla="*/ 21184 h 619"/>
              <a:gd name="T6" fmla="*/ 105560 w 619"/>
              <a:gd name="T7" fmla="*/ 21184 h 619"/>
              <a:gd name="T8" fmla="*/ 26210 w 619"/>
              <a:gd name="T9" fmla="*/ 0 h 619"/>
              <a:gd name="T10" fmla="*/ 0 w 619"/>
              <a:gd name="T11" fmla="*/ 26569 h 619"/>
              <a:gd name="T12" fmla="*/ 0 w 619"/>
              <a:gd name="T13" fmla="*/ 174497 h 619"/>
              <a:gd name="T14" fmla="*/ 26210 w 619"/>
              <a:gd name="T15" fmla="*/ 200707 h 619"/>
              <a:gd name="T16" fmla="*/ 105560 w 619"/>
              <a:gd name="T17" fmla="*/ 221891 h 619"/>
              <a:gd name="T18" fmla="*/ 116331 w 619"/>
              <a:gd name="T19" fmla="*/ 221891 h 619"/>
              <a:gd name="T20" fmla="*/ 195681 w 619"/>
              <a:gd name="T21" fmla="*/ 200707 h 619"/>
              <a:gd name="T22" fmla="*/ 221891 w 619"/>
              <a:gd name="T23" fmla="*/ 174497 h 619"/>
              <a:gd name="T24" fmla="*/ 221891 w 619"/>
              <a:gd name="T25" fmla="*/ 26569 h 619"/>
              <a:gd name="T26" fmla="*/ 195681 w 619"/>
              <a:gd name="T27" fmla="*/ 0 h 619"/>
              <a:gd name="T28" fmla="*/ 105560 w 619"/>
              <a:gd name="T29" fmla="*/ 211479 h 619"/>
              <a:gd name="T30" fmla="*/ 105560 w 619"/>
              <a:gd name="T31" fmla="*/ 211479 h 619"/>
              <a:gd name="T32" fmla="*/ 26210 w 619"/>
              <a:gd name="T33" fmla="*/ 190295 h 619"/>
              <a:gd name="T34" fmla="*/ 10412 w 619"/>
              <a:gd name="T35" fmla="*/ 174497 h 619"/>
              <a:gd name="T36" fmla="*/ 10412 w 619"/>
              <a:gd name="T37" fmla="*/ 26569 h 619"/>
              <a:gd name="T38" fmla="*/ 26210 w 619"/>
              <a:gd name="T39" fmla="*/ 10412 h 619"/>
              <a:gd name="T40" fmla="*/ 105560 w 619"/>
              <a:gd name="T41" fmla="*/ 31596 h 619"/>
              <a:gd name="T42" fmla="*/ 105560 w 619"/>
              <a:gd name="T43" fmla="*/ 211479 h 619"/>
              <a:gd name="T44" fmla="*/ 211479 w 619"/>
              <a:gd name="T45" fmla="*/ 174497 h 619"/>
              <a:gd name="T46" fmla="*/ 211479 w 619"/>
              <a:gd name="T47" fmla="*/ 174497 h 619"/>
              <a:gd name="T48" fmla="*/ 195681 w 619"/>
              <a:gd name="T49" fmla="*/ 190295 h 619"/>
              <a:gd name="T50" fmla="*/ 116331 w 619"/>
              <a:gd name="T51" fmla="*/ 211479 h 619"/>
              <a:gd name="T52" fmla="*/ 116331 w 619"/>
              <a:gd name="T53" fmla="*/ 31596 h 619"/>
              <a:gd name="T54" fmla="*/ 195681 w 619"/>
              <a:gd name="T55" fmla="*/ 10412 h 619"/>
              <a:gd name="T56" fmla="*/ 211479 w 619"/>
              <a:gd name="T57" fmla="*/ 26569 h 619"/>
              <a:gd name="T58" fmla="*/ 211479 w 619"/>
              <a:gd name="T59" fmla="*/ 174497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1" name="Freeform 216">
            <a:extLst>
              <a:ext uri="{FF2B5EF4-FFF2-40B4-BE49-F238E27FC236}">
                <a16:creationId xmlns:a16="http://schemas.microsoft.com/office/drawing/2014/main" id="{02D8328C-C439-0A42-98F3-1AD96053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5644" y="1131148"/>
            <a:ext cx="544100" cy="529006"/>
          </a:xfrm>
          <a:custGeom>
            <a:avLst/>
            <a:gdLst>
              <a:gd name="T0" fmla="*/ 201918 w 634"/>
              <a:gd name="T1" fmla="*/ 0 h 619"/>
              <a:gd name="T2" fmla="*/ 201918 w 634"/>
              <a:gd name="T3" fmla="*/ 0 h 619"/>
              <a:gd name="T4" fmla="*/ 32091 w 634"/>
              <a:gd name="T5" fmla="*/ 0 h 619"/>
              <a:gd name="T6" fmla="*/ 0 w 634"/>
              <a:gd name="T7" fmla="*/ 26569 h 619"/>
              <a:gd name="T8" fmla="*/ 0 w 634"/>
              <a:gd name="T9" fmla="*/ 195681 h 619"/>
              <a:gd name="T10" fmla="*/ 32091 w 634"/>
              <a:gd name="T11" fmla="*/ 221891 h 619"/>
              <a:gd name="T12" fmla="*/ 201918 w 634"/>
              <a:gd name="T13" fmla="*/ 221891 h 619"/>
              <a:gd name="T14" fmla="*/ 228239 w 634"/>
              <a:gd name="T15" fmla="*/ 195681 h 619"/>
              <a:gd name="T16" fmla="*/ 228239 w 634"/>
              <a:gd name="T17" fmla="*/ 26569 h 619"/>
              <a:gd name="T18" fmla="*/ 201918 w 634"/>
              <a:gd name="T19" fmla="*/ 0 h 619"/>
              <a:gd name="T20" fmla="*/ 32091 w 634"/>
              <a:gd name="T21" fmla="*/ 211479 h 619"/>
              <a:gd name="T22" fmla="*/ 32091 w 634"/>
              <a:gd name="T23" fmla="*/ 211479 h 619"/>
              <a:gd name="T24" fmla="*/ 16226 w 634"/>
              <a:gd name="T25" fmla="*/ 195681 h 619"/>
              <a:gd name="T26" fmla="*/ 16226 w 634"/>
              <a:gd name="T27" fmla="*/ 190295 h 619"/>
              <a:gd name="T28" fmla="*/ 74638 w 634"/>
              <a:gd name="T29" fmla="*/ 137515 h 619"/>
              <a:gd name="T30" fmla="*/ 143506 w 634"/>
              <a:gd name="T31" fmla="*/ 211479 h 619"/>
              <a:gd name="T32" fmla="*/ 32091 w 634"/>
              <a:gd name="T33" fmla="*/ 211479 h 619"/>
              <a:gd name="T34" fmla="*/ 212374 w 634"/>
              <a:gd name="T35" fmla="*/ 195681 h 619"/>
              <a:gd name="T36" fmla="*/ 212374 w 634"/>
              <a:gd name="T37" fmla="*/ 195681 h 619"/>
              <a:gd name="T38" fmla="*/ 201918 w 634"/>
              <a:gd name="T39" fmla="*/ 211479 h 619"/>
              <a:gd name="T40" fmla="*/ 164779 w 634"/>
              <a:gd name="T41" fmla="*/ 211479 h 619"/>
              <a:gd name="T42" fmla="*/ 111776 w 634"/>
              <a:gd name="T43" fmla="*/ 158699 h 619"/>
              <a:gd name="T44" fmla="*/ 169827 w 634"/>
              <a:gd name="T45" fmla="*/ 95147 h 619"/>
              <a:gd name="T46" fmla="*/ 212374 w 634"/>
              <a:gd name="T47" fmla="*/ 137515 h 619"/>
              <a:gd name="T48" fmla="*/ 212374 w 634"/>
              <a:gd name="T49" fmla="*/ 195681 h 619"/>
              <a:gd name="T50" fmla="*/ 212374 w 634"/>
              <a:gd name="T51" fmla="*/ 121717 h 619"/>
              <a:gd name="T52" fmla="*/ 212374 w 634"/>
              <a:gd name="T53" fmla="*/ 121717 h 619"/>
              <a:gd name="T54" fmla="*/ 169827 w 634"/>
              <a:gd name="T55" fmla="*/ 73964 h 619"/>
              <a:gd name="T56" fmla="*/ 100959 w 634"/>
              <a:gd name="T57" fmla="*/ 147927 h 619"/>
              <a:gd name="T58" fmla="*/ 74638 w 634"/>
              <a:gd name="T59" fmla="*/ 116331 h 619"/>
              <a:gd name="T60" fmla="*/ 16226 w 634"/>
              <a:gd name="T61" fmla="*/ 169111 h 619"/>
              <a:gd name="T62" fmla="*/ 16226 w 634"/>
              <a:gd name="T63" fmla="*/ 26569 h 619"/>
              <a:gd name="T64" fmla="*/ 32091 w 634"/>
              <a:gd name="T65" fmla="*/ 10412 h 619"/>
              <a:gd name="T66" fmla="*/ 201918 w 634"/>
              <a:gd name="T67" fmla="*/ 10412 h 619"/>
              <a:gd name="T68" fmla="*/ 212374 w 634"/>
              <a:gd name="T69" fmla="*/ 26569 h 619"/>
              <a:gd name="T70" fmla="*/ 212374 w 634"/>
              <a:gd name="T71" fmla="*/ 121717 h 619"/>
              <a:gd name="T72" fmla="*/ 58412 w 634"/>
              <a:gd name="T73" fmla="*/ 26569 h 619"/>
              <a:gd name="T74" fmla="*/ 58412 w 634"/>
              <a:gd name="T75" fmla="*/ 26569 h 619"/>
              <a:gd name="T76" fmla="*/ 32091 w 634"/>
              <a:gd name="T77" fmla="*/ 52780 h 619"/>
              <a:gd name="T78" fmla="*/ 58412 w 634"/>
              <a:gd name="T79" fmla="*/ 84735 h 619"/>
              <a:gd name="T80" fmla="*/ 85094 w 634"/>
              <a:gd name="T81" fmla="*/ 52780 h 619"/>
              <a:gd name="T82" fmla="*/ 58412 w 634"/>
              <a:gd name="T83" fmla="*/ 26569 h 619"/>
              <a:gd name="T84" fmla="*/ 58412 w 634"/>
              <a:gd name="T85" fmla="*/ 68937 h 619"/>
              <a:gd name="T86" fmla="*/ 58412 w 634"/>
              <a:gd name="T87" fmla="*/ 68937 h 619"/>
              <a:gd name="T88" fmla="*/ 42547 w 634"/>
              <a:gd name="T89" fmla="*/ 52780 h 619"/>
              <a:gd name="T90" fmla="*/ 58412 w 634"/>
              <a:gd name="T91" fmla="*/ 42368 h 619"/>
              <a:gd name="T92" fmla="*/ 74638 w 634"/>
              <a:gd name="T93" fmla="*/ 52780 h 619"/>
              <a:gd name="T94" fmla="*/ 58412 w 634"/>
              <a:gd name="T95" fmla="*/ 6893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2" name="Freeform 217">
            <a:extLst>
              <a:ext uri="{FF2B5EF4-FFF2-40B4-BE49-F238E27FC236}">
                <a16:creationId xmlns:a16="http://schemas.microsoft.com/office/drawing/2014/main" id="{9CDB9526-B5CE-C446-B37F-CD8E2BD4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763" y="1131148"/>
            <a:ext cx="544100" cy="529006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3" name="Freeform 218">
            <a:extLst>
              <a:ext uri="{FF2B5EF4-FFF2-40B4-BE49-F238E27FC236}">
                <a16:creationId xmlns:a16="http://schemas.microsoft.com/office/drawing/2014/main" id="{603B8923-9A75-2945-B546-D862B378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136" y="1131148"/>
            <a:ext cx="377846" cy="529006"/>
          </a:xfrm>
          <a:custGeom>
            <a:avLst/>
            <a:gdLst>
              <a:gd name="T0" fmla="*/ 121481 w 443"/>
              <a:gd name="T1" fmla="*/ 110945 h 619"/>
              <a:gd name="T2" fmla="*/ 121481 w 443"/>
              <a:gd name="T3" fmla="*/ 110945 h 619"/>
              <a:gd name="T4" fmla="*/ 36910 w 443"/>
              <a:gd name="T5" fmla="*/ 110945 h 619"/>
              <a:gd name="T6" fmla="*/ 31893 w 443"/>
              <a:gd name="T7" fmla="*/ 116331 h 619"/>
              <a:gd name="T8" fmla="*/ 36910 w 443"/>
              <a:gd name="T9" fmla="*/ 127103 h 619"/>
              <a:gd name="T10" fmla="*/ 121481 w 443"/>
              <a:gd name="T11" fmla="*/ 127103 h 619"/>
              <a:gd name="T12" fmla="*/ 126498 w 443"/>
              <a:gd name="T13" fmla="*/ 116331 h 619"/>
              <a:gd name="T14" fmla="*/ 121481 w 443"/>
              <a:gd name="T15" fmla="*/ 110945 h 619"/>
              <a:gd name="T16" fmla="*/ 121481 w 443"/>
              <a:gd name="T17" fmla="*/ 153313 h 619"/>
              <a:gd name="T18" fmla="*/ 121481 w 443"/>
              <a:gd name="T19" fmla="*/ 153313 h 619"/>
              <a:gd name="T20" fmla="*/ 36910 w 443"/>
              <a:gd name="T21" fmla="*/ 153313 h 619"/>
              <a:gd name="T22" fmla="*/ 31893 w 443"/>
              <a:gd name="T23" fmla="*/ 158699 h 619"/>
              <a:gd name="T24" fmla="*/ 36910 w 443"/>
              <a:gd name="T25" fmla="*/ 169111 h 619"/>
              <a:gd name="T26" fmla="*/ 121481 w 443"/>
              <a:gd name="T27" fmla="*/ 169111 h 619"/>
              <a:gd name="T28" fmla="*/ 126498 w 443"/>
              <a:gd name="T29" fmla="*/ 158699 h 619"/>
              <a:gd name="T30" fmla="*/ 121481 w 443"/>
              <a:gd name="T31" fmla="*/ 153313 h 619"/>
              <a:gd name="T32" fmla="*/ 121481 w 443"/>
              <a:gd name="T33" fmla="*/ 68937 h 619"/>
              <a:gd name="T34" fmla="*/ 121481 w 443"/>
              <a:gd name="T35" fmla="*/ 68937 h 619"/>
              <a:gd name="T36" fmla="*/ 36910 w 443"/>
              <a:gd name="T37" fmla="*/ 68937 h 619"/>
              <a:gd name="T38" fmla="*/ 31893 w 443"/>
              <a:gd name="T39" fmla="*/ 73964 h 619"/>
              <a:gd name="T40" fmla="*/ 36910 w 443"/>
              <a:gd name="T41" fmla="*/ 84735 h 619"/>
              <a:gd name="T42" fmla="*/ 121481 w 443"/>
              <a:gd name="T43" fmla="*/ 84735 h 619"/>
              <a:gd name="T44" fmla="*/ 126498 w 443"/>
              <a:gd name="T45" fmla="*/ 73964 h 619"/>
              <a:gd name="T46" fmla="*/ 121481 w 443"/>
              <a:gd name="T47" fmla="*/ 68937 h 619"/>
              <a:gd name="T48" fmla="*/ 126498 w 443"/>
              <a:gd name="T49" fmla="*/ 10412 h 619"/>
              <a:gd name="T50" fmla="*/ 126498 w 443"/>
              <a:gd name="T51" fmla="*/ 10412 h 619"/>
              <a:gd name="T52" fmla="*/ 126498 w 443"/>
              <a:gd name="T53" fmla="*/ 0 h 619"/>
              <a:gd name="T54" fmla="*/ 116106 w 443"/>
              <a:gd name="T55" fmla="*/ 0 h 619"/>
              <a:gd name="T56" fmla="*/ 116106 w 443"/>
              <a:gd name="T57" fmla="*/ 10412 h 619"/>
              <a:gd name="T58" fmla="*/ 84571 w 443"/>
              <a:gd name="T59" fmla="*/ 10412 h 619"/>
              <a:gd name="T60" fmla="*/ 84571 w 443"/>
              <a:gd name="T61" fmla="*/ 0 h 619"/>
              <a:gd name="T62" fmla="*/ 73821 w 443"/>
              <a:gd name="T63" fmla="*/ 0 h 619"/>
              <a:gd name="T64" fmla="*/ 73821 w 443"/>
              <a:gd name="T65" fmla="*/ 10412 h 619"/>
              <a:gd name="T66" fmla="*/ 42286 w 443"/>
              <a:gd name="T67" fmla="*/ 10412 h 619"/>
              <a:gd name="T68" fmla="*/ 42286 w 443"/>
              <a:gd name="T69" fmla="*/ 0 h 619"/>
              <a:gd name="T70" fmla="*/ 31893 w 443"/>
              <a:gd name="T71" fmla="*/ 0 h 619"/>
              <a:gd name="T72" fmla="*/ 31893 w 443"/>
              <a:gd name="T73" fmla="*/ 10412 h 619"/>
              <a:gd name="T74" fmla="*/ 0 w 443"/>
              <a:gd name="T75" fmla="*/ 42368 h 619"/>
              <a:gd name="T76" fmla="*/ 0 w 443"/>
              <a:gd name="T77" fmla="*/ 195681 h 619"/>
              <a:gd name="T78" fmla="*/ 31893 w 443"/>
              <a:gd name="T79" fmla="*/ 221891 h 619"/>
              <a:gd name="T80" fmla="*/ 126498 w 443"/>
              <a:gd name="T81" fmla="*/ 221891 h 619"/>
              <a:gd name="T82" fmla="*/ 158392 w 443"/>
              <a:gd name="T83" fmla="*/ 195681 h 619"/>
              <a:gd name="T84" fmla="*/ 158392 w 443"/>
              <a:gd name="T85" fmla="*/ 42368 h 619"/>
              <a:gd name="T86" fmla="*/ 126498 w 443"/>
              <a:gd name="T87" fmla="*/ 10412 h 619"/>
              <a:gd name="T88" fmla="*/ 142624 w 443"/>
              <a:gd name="T89" fmla="*/ 195681 h 619"/>
              <a:gd name="T90" fmla="*/ 142624 w 443"/>
              <a:gd name="T91" fmla="*/ 195681 h 619"/>
              <a:gd name="T92" fmla="*/ 126498 w 443"/>
              <a:gd name="T93" fmla="*/ 211479 h 619"/>
              <a:gd name="T94" fmla="*/ 31893 w 443"/>
              <a:gd name="T95" fmla="*/ 211479 h 619"/>
              <a:gd name="T96" fmla="*/ 15767 w 443"/>
              <a:gd name="T97" fmla="*/ 195681 h 619"/>
              <a:gd name="T98" fmla="*/ 15767 w 443"/>
              <a:gd name="T99" fmla="*/ 42368 h 619"/>
              <a:gd name="T100" fmla="*/ 31893 w 443"/>
              <a:gd name="T101" fmla="*/ 26569 h 619"/>
              <a:gd name="T102" fmla="*/ 126498 w 443"/>
              <a:gd name="T103" fmla="*/ 26569 h 619"/>
              <a:gd name="T104" fmla="*/ 142624 w 443"/>
              <a:gd name="T105" fmla="*/ 42368 h 619"/>
              <a:gd name="T106" fmla="*/ 142624 w 443"/>
              <a:gd name="T107" fmla="*/ 195681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4" name="Freeform 219">
            <a:extLst>
              <a:ext uri="{FF2B5EF4-FFF2-40B4-BE49-F238E27FC236}">
                <a16:creationId xmlns:a16="http://schemas.microsoft.com/office/drawing/2014/main" id="{B5281645-B0D5-9A48-A5CC-41D2379A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825" y="1131148"/>
            <a:ext cx="468530" cy="529006"/>
          </a:xfrm>
          <a:custGeom>
            <a:avLst/>
            <a:gdLst>
              <a:gd name="T0" fmla="*/ 148899 w 546"/>
              <a:gd name="T1" fmla="*/ 132129 h 619"/>
              <a:gd name="T2" fmla="*/ 148899 w 546"/>
              <a:gd name="T3" fmla="*/ 132129 h 619"/>
              <a:gd name="T4" fmla="*/ 85085 w 546"/>
              <a:gd name="T5" fmla="*/ 132129 h 619"/>
              <a:gd name="T6" fmla="*/ 79677 w 546"/>
              <a:gd name="T7" fmla="*/ 137515 h 619"/>
              <a:gd name="T8" fmla="*/ 85085 w 546"/>
              <a:gd name="T9" fmla="*/ 147927 h 619"/>
              <a:gd name="T10" fmla="*/ 148899 w 546"/>
              <a:gd name="T11" fmla="*/ 147927 h 619"/>
              <a:gd name="T12" fmla="*/ 153947 w 546"/>
              <a:gd name="T13" fmla="*/ 137515 h 619"/>
              <a:gd name="T14" fmla="*/ 148899 w 546"/>
              <a:gd name="T15" fmla="*/ 132129 h 619"/>
              <a:gd name="T16" fmla="*/ 148899 w 546"/>
              <a:gd name="T17" fmla="*/ 95147 h 619"/>
              <a:gd name="T18" fmla="*/ 148899 w 546"/>
              <a:gd name="T19" fmla="*/ 95147 h 619"/>
              <a:gd name="T20" fmla="*/ 85085 w 546"/>
              <a:gd name="T21" fmla="*/ 95147 h 619"/>
              <a:gd name="T22" fmla="*/ 79677 w 546"/>
              <a:gd name="T23" fmla="*/ 105919 h 619"/>
              <a:gd name="T24" fmla="*/ 85085 w 546"/>
              <a:gd name="T25" fmla="*/ 110945 h 619"/>
              <a:gd name="T26" fmla="*/ 148899 w 546"/>
              <a:gd name="T27" fmla="*/ 110945 h 619"/>
              <a:gd name="T28" fmla="*/ 153947 w 546"/>
              <a:gd name="T29" fmla="*/ 105919 h 619"/>
              <a:gd name="T30" fmla="*/ 148899 w 546"/>
              <a:gd name="T31" fmla="*/ 95147 h 619"/>
              <a:gd name="T32" fmla="*/ 148899 w 546"/>
              <a:gd name="T33" fmla="*/ 0 h 619"/>
              <a:gd name="T34" fmla="*/ 148899 w 546"/>
              <a:gd name="T35" fmla="*/ 0 h 619"/>
              <a:gd name="T36" fmla="*/ 63814 w 546"/>
              <a:gd name="T37" fmla="*/ 0 h 619"/>
              <a:gd name="T38" fmla="*/ 37495 w 546"/>
              <a:gd name="T39" fmla="*/ 26569 h 619"/>
              <a:gd name="T40" fmla="*/ 26679 w 546"/>
              <a:gd name="T41" fmla="*/ 26569 h 619"/>
              <a:gd name="T42" fmla="*/ 0 w 546"/>
              <a:gd name="T43" fmla="*/ 52780 h 619"/>
              <a:gd name="T44" fmla="*/ 0 w 546"/>
              <a:gd name="T45" fmla="*/ 195681 h 619"/>
              <a:gd name="T46" fmla="*/ 26679 w 546"/>
              <a:gd name="T47" fmla="*/ 221891 h 619"/>
              <a:gd name="T48" fmla="*/ 132675 w 546"/>
              <a:gd name="T49" fmla="*/ 221891 h 619"/>
              <a:gd name="T50" fmla="*/ 164763 w 546"/>
              <a:gd name="T51" fmla="*/ 195681 h 619"/>
              <a:gd name="T52" fmla="*/ 170171 w 546"/>
              <a:gd name="T53" fmla="*/ 195681 h 619"/>
              <a:gd name="T54" fmla="*/ 196489 w 546"/>
              <a:gd name="T55" fmla="*/ 169111 h 619"/>
              <a:gd name="T56" fmla="*/ 196489 w 546"/>
              <a:gd name="T57" fmla="*/ 68937 h 619"/>
              <a:gd name="T58" fmla="*/ 196489 w 546"/>
              <a:gd name="T59" fmla="*/ 52780 h 619"/>
              <a:gd name="T60" fmla="*/ 148899 w 546"/>
              <a:gd name="T61" fmla="*/ 0 h 619"/>
              <a:gd name="T62" fmla="*/ 132675 w 546"/>
              <a:gd name="T63" fmla="*/ 211479 h 619"/>
              <a:gd name="T64" fmla="*/ 132675 w 546"/>
              <a:gd name="T65" fmla="*/ 211479 h 619"/>
              <a:gd name="T66" fmla="*/ 26679 w 546"/>
              <a:gd name="T67" fmla="*/ 211479 h 619"/>
              <a:gd name="T68" fmla="*/ 16224 w 546"/>
              <a:gd name="T69" fmla="*/ 195681 h 619"/>
              <a:gd name="T70" fmla="*/ 16224 w 546"/>
              <a:gd name="T71" fmla="*/ 52780 h 619"/>
              <a:gd name="T72" fmla="*/ 26679 w 546"/>
              <a:gd name="T73" fmla="*/ 42368 h 619"/>
              <a:gd name="T74" fmla="*/ 37495 w 546"/>
              <a:gd name="T75" fmla="*/ 42368 h 619"/>
              <a:gd name="T76" fmla="*/ 37495 w 546"/>
              <a:gd name="T77" fmla="*/ 169111 h 619"/>
              <a:gd name="T78" fmla="*/ 63814 w 546"/>
              <a:gd name="T79" fmla="*/ 195681 h 619"/>
              <a:gd name="T80" fmla="*/ 148899 w 546"/>
              <a:gd name="T81" fmla="*/ 195681 h 619"/>
              <a:gd name="T82" fmla="*/ 132675 w 546"/>
              <a:gd name="T83" fmla="*/ 211479 h 619"/>
              <a:gd name="T84" fmla="*/ 186034 w 546"/>
              <a:gd name="T85" fmla="*/ 169111 h 619"/>
              <a:gd name="T86" fmla="*/ 186034 w 546"/>
              <a:gd name="T87" fmla="*/ 169111 h 619"/>
              <a:gd name="T88" fmla="*/ 170171 w 546"/>
              <a:gd name="T89" fmla="*/ 179882 h 619"/>
              <a:gd name="T90" fmla="*/ 63814 w 546"/>
              <a:gd name="T91" fmla="*/ 179882 h 619"/>
              <a:gd name="T92" fmla="*/ 47951 w 546"/>
              <a:gd name="T93" fmla="*/ 169111 h 619"/>
              <a:gd name="T94" fmla="*/ 47951 w 546"/>
              <a:gd name="T95" fmla="*/ 26569 h 619"/>
              <a:gd name="T96" fmla="*/ 63814 w 546"/>
              <a:gd name="T97" fmla="*/ 10412 h 619"/>
              <a:gd name="T98" fmla="*/ 132675 w 546"/>
              <a:gd name="T99" fmla="*/ 10412 h 619"/>
              <a:gd name="T100" fmla="*/ 132675 w 546"/>
              <a:gd name="T101" fmla="*/ 42368 h 619"/>
              <a:gd name="T102" fmla="*/ 164763 w 546"/>
              <a:gd name="T103" fmla="*/ 68937 h 619"/>
              <a:gd name="T104" fmla="*/ 186034 w 546"/>
              <a:gd name="T105" fmla="*/ 68937 h 619"/>
              <a:gd name="T106" fmla="*/ 186034 w 546"/>
              <a:gd name="T107" fmla="*/ 169111 h 619"/>
              <a:gd name="T108" fmla="*/ 164763 w 546"/>
              <a:gd name="T109" fmla="*/ 52780 h 619"/>
              <a:gd name="T110" fmla="*/ 164763 w 546"/>
              <a:gd name="T111" fmla="*/ 52780 h 619"/>
              <a:gd name="T112" fmla="*/ 148899 w 546"/>
              <a:gd name="T113" fmla="*/ 31596 h 619"/>
              <a:gd name="T114" fmla="*/ 148899 w 546"/>
              <a:gd name="T115" fmla="*/ 10412 h 619"/>
              <a:gd name="T116" fmla="*/ 148899 w 546"/>
              <a:gd name="T117" fmla="*/ 10412 h 619"/>
              <a:gd name="T118" fmla="*/ 186034 w 546"/>
              <a:gd name="T119" fmla="*/ 52780 h 619"/>
              <a:gd name="T120" fmla="*/ 164763 w 546"/>
              <a:gd name="T121" fmla="*/ 52780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5" name="Freeform 220">
            <a:extLst>
              <a:ext uri="{FF2B5EF4-FFF2-40B4-BE49-F238E27FC236}">
                <a16:creationId xmlns:a16="http://schemas.microsoft.com/office/drawing/2014/main" id="{3D9B984C-7257-C44B-96B2-BC57D1FE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298" y="1131148"/>
            <a:ext cx="430746" cy="529006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68937 h 619"/>
              <a:gd name="T22" fmla="*/ 180614 w 501"/>
              <a:gd name="T23" fmla="*/ 52780 h 619"/>
              <a:gd name="T24" fmla="*/ 127513 w 501"/>
              <a:gd name="T25" fmla="*/ 0 h 619"/>
              <a:gd name="T26" fmla="*/ 170138 w 501"/>
              <a:gd name="T27" fmla="*/ 195681 h 619"/>
              <a:gd name="T28" fmla="*/ 170138 w 501"/>
              <a:gd name="T29" fmla="*/ 195681 h 619"/>
              <a:gd name="T30" fmla="*/ 154244 w 501"/>
              <a:gd name="T31" fmla="*/ 211479 h 619"/>
              <a:gd name="T32" fmla="*/ 26370 w 501"/>
              <a:gd name="T33" fmla="*/ 211479 h 619"/>
              <a:gd name="T34" fmla="*/ 10476 w 501"/>
              <a:gd name="T35" fmla="*/ 195681 h 619"/>
              <a:gd name="T36" fmla="*/ 10476 w 501"/>
              <a:gd name="T37" fmla="*/ 26569 h 619"/>
              <a:gd name="T38" fmla="*/ 26370 w 501"/>
              <a:gd name="T39" fmla="*/ 10412 h 619"/>
              <a:gd name="T40" fmla="*/ 111619 w 501"/>
              <a:gd name="T41" fmla="*/ 10412 h 619"/>
              <a:gd name="T42" fmla="*/ 111619 w 501"/>
              <a:gd name="T43" fmla="*/ 42368 h 619"/>
              <a:gd name="T44" fmla="*/ 137989 w 501"/>
              <a:gd name="T45" fmla="*/ 68937 h 619"/>
              <a:gd name="T46" fmla="*/ 170138 w 501"/>
              <a:gd name="T47" fmla="*/ 68937 h 619"/>
              <a:gd name="T48" fmla="*/ 170138 w 501"/>
              <a:gd name="T49" fmla="*/ 195681 h 619"/>
              <a:gd name="T50" fmla="*/ 137989 w 501"/>
              <a:gd name="T51" fmla="*/ 52780 h 619"/>
              <a:gd name="T52" fmla="*/ 137989 w 501"/>
              <a:gd name="T53" fmla="*/ 52780 h 619"/>
              <a:gd name="T54" fmla="*/ 127513 w 501"/>
              <a:gd name="T55" fmla="*/ 42368 h 619"/>
              <a:gd name="T56" fmla="*/ 127513 w 501"/>
              <a:gd name="T57" fmla="*/ 10412 h 619"/>
              <a:gd name="T58" fmla="*/ 170138 w 501"/>
              <a:gd name="T59" fmla="*/ 52780 h 619"/>
              <a:gd name="T60" fmla="*/ 137989 w 501"/>
              <a:gd name="T61" fmla="*/ 52780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6" name="Freeform 221">
            <a:extLst>
              <a:ext uri="{FF2B5EF4-FFF2-40B4-BE49-F238E27FC236}">
                <a16:creationId xmlns:a16="http://schemas.microsoft.com/office/drawing/2014/main" id="{0E056125-28BB-B445-B59B-0E0B054D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771" y="1131148"/>
            <a:ext cx="430746" cy="529006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52780 h 619"/>
              <a:gd name="T22" fmla="*/ 127513 w 501"/>
              <a:gd name="T23" fmla="*/ 0 h 619"/>
              <a:gd name="T24" fmla="*/ 170138 w 501"/>
              <a:gd name="T25" fmla="*/ 195681 h 619"/>
              <a:gd name="T26" fmla="*/ 170138 w 501"/>
              <a:gd name="T27" fmla="*/ 195681 h 619"/>
              <a:gd name="T28" fmla="*/ 154244 w 501"/>
              <a:gd name="T29" fmla="*/ 211479 h 619"/>
              <a:gd name="T30" fmla="*/ 26370 w 501"/>
              <a:gd name="T31" fmla="*/ 211479 h 619"/>
              <a:gd name="T32" fmla="*/ 10476 w 501"/>
              <a:gd name="T33" fmla="*/ 195681 h 619"/>
              <a:gd name="T34" fmla="*/ 10476 w 501"/>
              <a:gd name="T35" fmla="*/ 26569 h 619"/>
              <a:gd name="T36" fmla="*/ 26370 w 501"/>
              <a:gd name="T37" fmla="*/ 10412 h 619"/>
              <a:gd name="T38" fmla="*/ 111619 w 501"/>
              <a:gd name="T39" fmla="*/ 10412 h 619"/>
              <a:gd name="T40" fmla="*/ 111619 w 501"/>
              <a:gd name="T41" fmla="*/ 42368 h 619"/>
              <a:gd name="T42" fmla="*/ 137989 w 501"/>
              <a:gd name="T43" fmla="*/ 68937 h 619"/>
              <a:gd name="T44" fmla="*/ 170138 w 501"/>
              <a:gd name="T45" fmla="*/ 68937 h 619"/>
              <a:gd name="T46" fmla="*/ 170138 w 501"/>
              <a:gd name="T47" fmla="*/ 195681 h 619"/>
              <a:gd name="T48" fmla="*/ 137989 w 501"/>
              <a:gd name="T49" fmla="*/ 52780 h 619"/>
              <a:gd name="T50" fmla="*/ 137989 w 501"/>
              <a:gd name="T51" fmla="*/ 52780 h 619"/>
              <a:gd name="T52" fmla="*/ 127513 w 501"/>
              <a:gd name="T53" fmla="*/ 42368 h 619"/>
              <a:gd name="T54" fmla="*/ 127513 w 501"/>
              <a:gd name="T55" fmla="*/ 10412 h 619"/>
              <a:gd name="T56" fmla="*/ 170138 w 501"/>
              <a:gd name="T57" fmla="*/ 52780 h 619"/>
              <a:gd name="T58" fmla="*/ 137989 w 501"/>
              <a:gd name="T59" fmla="*/ 52780 h 619"/>
              <a:gd name="T60" fmla="*/ 132932 w 501"/>
              <a:gd name="T61" fmla="*/ 153313 h 619"/>
              <a:gd name="T62" fmla="*/ 132932 w 501"/>
              <a:gd name="T63" fmla="*/ 153313 h 619"/>
              <a:gd name="T64" fmla="*/ 47682 w 501"/>
              <a:gd name="T65" fmla="*/ 153313 h 619"/>
              <a:gd name="T66" fmla="*/ 42625 w 501"/>
              <a:gd name="T67" fmla="*/ 158699 h 619"/>
              <a:gd name="T68" fmla="*/ 47682 w 501"/>
              <a:gd name="T69" fmla="*/ 169111 h 619"/>
              <a:gd name="T70" fmla="*/ 132932 w 501"/>
              <a:gd name="T71" fmla="*/ 169111 h 619"/>
              <a:gd name="T72" fmla="*/ 137989 w 501"/>
              <a:gd name="T73" fmla="*/ 158699 h 619"/>
              <a:gd name="T74" fmla="*/ 132932 w 501"/>
              <a:gd name="T75" fmla="*/ 153313 h 619"/>
              <a:gd name="T76" fmla="*/ 132932 w 501"/>
              <a:gd name="T77" fmla="*/ 110945 h 619"/>
              <a:gd name="T78" fmla="*/ 132932 w 501"/>
              <a:gd name="T79" fmla="*/ 110945 h 619"/>
              <a:gd name="T80" fmla="*/ 47682 w 501"/>
              <a:gd name="T81" fmla="*/ 110945 h 619"/>
              <a:gd name="T82" fmla="*/ 42625 w 501"/>
              <a:gd name="T83" fmla="*/ 116331 h 619"/>
              <a:gd name="T84" fmla="*/ 47682 w 501"/>
              <a:gd name="T85" fmla="*/ 127103 h 619"/>
              <a:gd name="T86" fmla="*/ 132932 w 501"/>
              <a:gd name="T87" fmla="*/ 127103 h 619"/>
              <a:gd name="T88" fmla="*/ 137989 w 501"/>
              <a:gd name="T89" fmla="*/ 116331 h 619"/>
              <a:gd name="T90" fmla="*/ 132932 w 501"/>
              <a:gd name="T91" fmla="*/ 110945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0920016-A4FF-4990-3596-81D04E38513F}"/>
              </a:ext>
            </a:extLst>
          </p:cNvPr>
          <p:cNvSpPr/>
          <p:nvPr/>
        </p:nvSpPr>
        <p:spPr>
          <a:xfrm>
            <a:off x="2122074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710ACF-F7D0-7EF8-0506-A44487B37C29}"/>
              </a:ext>
            </a:extLst>
          </p:cNvPr>
          <p:cNvSpPr/>
          <p:nvPr/>
        </p:nvSpPr>
        <p:spPr>
          <a:xfrm>
            <a:off x="5063310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4DA2975-2EDB-D6AB-24BD-3A3B0D585D71}"/>
              </a:ext>
            </a:extLst>
          </p:cNvPr>
          <p:cNvSpPr/>
          <p:nvPr/>
        </p:nvSpPr>
        <p:spPr>
          <a:xfrm>
            <a:off x="8174025" y="527201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619B927-534A-B780-D35A-EC5756CD2CF7}"/>
              </a:ext>
            </a:extLst>
          </p:cNvPr>
          <p:cNvSpPr/>
          <p:nvPr/>
        </p:nvSpPr>
        <p:spPr>
          <a:xfrm>
            <a:off x="14225976" y="58320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73B3352-435B-E896-ABBB-2B89DDD2C216}"/>
              </a:ext>
            </a:extLst>
          </p:cNvPr>
          <p:cNvSpPr/>
          <p:nvPr/>
        </p:nvSpPr>
        <p:spPr>
          <a:xfrm>
            <a:off x="10945782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45046D2-9AC3-24F8-4540-D8EEB7ECFC60}"/>
              </a:ext>
            </a:extLst>
          </p:cNvPr>
          <p:cNvSpPr/>
          <p:nvPr/>
        </p:nvSpPr>
        <p:spPr>
          <a:xfrm>
            <a:off x="2122074" y="2841076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9E243E6-AE44-A00E-FF50-0C2AFDEE33C7}"/>
              </a:ext>
            </a:extLst>
          </p:cNvPr>
          <p:cNvSpPr/>
          <p:nvPr/>
        </p:nvSpPr>
        <p:spPr>
          <a:xfrm>
            <a:off x="5063310" y="296165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8E28305D-57C0-DACA-BC1F-68BE0ABC7FFA}"/>
              </a:ext>
            </a:extLst>
          </p:cNvPr>
          <p:cNvSpPr/>
          <p:nvPr/>
        </p:nvSpPr>
        <p:spPr>
          <a:xfrm>
            <a:off x="8174025" y="2931508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7BA2AF8-7BB0-7091-B076-2AEFD384F9C9}"/>
              </a:ext>
            </a:extLst>
          </p:cNvPr>
          <p:cNvSpPr/>
          <p:nvPr/>
        </p:nvSpPr>
        <p:spPr>
          <a:xfrm>
            <a:off x="10945782" y="2871220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FC2BEC81-C2C2-C895-ACB3-0C5D98897CED}"/>
              </a:ext>
            </a:extLst>
          </p:cNvPr>
          <p:cNvSpPr/>
          <p:nvPr/>
        </p:nvSpPr>
        <p:spPr>
          <a:xfrm>
            <a:off x="13959018" y="290136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919EC9B5-4F41-508F-F3A1-E602F86FBBD6}"/>
              </a:ext>
            </a:extLst>
          </p:cNvPr>
          <p:cNvSpPr/>
          <p:nvPr/>
        </p:nvSpPr>
        <p:spPr>
          <a:xfrm>
            <a:off x="17373600" y="60113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26FD6F6C-7B87-3FDF-F2C5-ACB9D044BFDE}"/>
              </a:ext>
            </a:extLst>
          </p:cNvPr>
          <p:cNvSpPr/>
          <p:nvPr/>
        </p:nvSpPr>
        <p:spPr>
          <a:xfrm>
            <a:off x="17271000" y="2841076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920762" h="5640872">
                <a:moveTo>
                  <a:pt x="0" y="0"/>
                </a:moveTo>
                <a:lnTo>
                  <a:pt x="5920762" y="0"/>
                </a:lnTo>
                <a:lnTo>
                  <a:pt x="5920762" y="5640872"/>
                </a:lnTo>
                <a:lnTo>
                  <a:pt x="0" y="56408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7EB2DE7A-7C11-BE3E-9ED7-68EB5B5F0E22}"/>
              </a:ext>
            </a:extLst>
          </p:cNvPr>
          <p:cNvSpPr/>
          <p:nvPr/>
        </p:nvSpPr>
        <p:spPr>
          <a:xfrm>
            <a:off x="4876800" y="4914067"/>
            <a:ext cx="2520000" cy="1800000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660DAE0A-C4AE-546F-8D46-BE930A7E0949}"/>
              </a:ext>
            </a:extLst>
          </p:cNvPr>
          <p:cNvSpPr/>
          <p:nvPr/>
        </p:nvSpPr>
        <p:spPr>
          <a:xfrm>
            <a:off x="2117592" y="4914067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9321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362</Words>
  <Application>Microsoft Office PowerPoint</Application>
  <PresentationFormat>Произвольный</PresentationFormat>
  <Paragraphs>54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Raleway ExtraLight</vt:lpstr>
      <vt:lpstr>Raleway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Marketing Plan Presentation</dc:title>
  <dc:creator>Роман</dc:creator>
  <cp:lastModifiedBy>ОЛЬГА ГРИГОРЬЕВНА ДЕГТЯРЕВА</cp:lastModifiedBy>
  <cp:revision>2</cp:revision>
  <dcterms:created xsi:type="dcterms:W3CDTF">2006-08-16T00:00:00Z</dcterms:created>
  <dcterms:modified xsi:type="dcterms:W3CDTF">2025-05-26T05:45:07Z</dcterms:modified>
  <dc:identifier>DAGlUTrXwgg</dc:identifier>
</cp:coreProperties>
</file>